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Lst>
  <p:notesMasterIdLst>
    <p:notesMasterId r:id="rId38"/>
  </p:notesMasterIdLst>
  <p:sldIdLst>
    <p:sldId id="259" r:id="rId5"/>
    <p:sldId id="261" r:id="rId6"/>
    <p:sldId id="271" r:id="rId7"/>
    <p:sldId id="300" r:id="rId8"/>
    <p:sldId id="268" r:id="rId9"/>
    <p:sldId id="273" r:id="rId10"/>
    <p:sldId id="291" r:id="rId11"/>
    <p:sldId id="260" r:id="rId12"/>
    <p:sldId id="289" r:id="rId13"/>
    <p:sldId id="294" r:id="rId14"/>
    <p:sldId id="293" r:id="rId15"/>
    <p:sldId id="292" r:id="rId16"/>
    <p:sldId id="297" r:id="rId17"/>
    <p:sldId id="276" r:id="rId18"/>
    <p:sldId id="281" r:id="rId19"/>
    <p:sldId id="278" r:id="rId20"/>
    <p:sldId id="282" r:id="rId21"/>
    <p:sldId id="295" r:id="rId22"/>
    <p:sldId id="283" r:id="rId23"/>
    <p:sldId id="284" r:id="rId24"/>
    <p:sldId id="296" r:id="rId25"/>
    <p:sldId id="285" r:id="rId26"/>
    <p:sldId id="280" r:id="rId27"/>
    <p:sldId id="279" r:id="rId28"/>
    <p:sldId id="307" r:id="rId29"/>
    <p:sldId id="298" r:id="rId30"/>
    <p:sldId id="288" r:id="rId31"/>
    <p:sldId id="290" r:id="rId32"/>
    <p:sldId id="301" r:id="rId33"/>
    <p:sldId id="306" r:id="rId34"/>
    <p:sldId id="305" r:id="rId35"/>
    <p:sldId id="257" r:id="rId36"/>
    <p:sldId id="26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8E5E4-55A7-F7F4-E0A2-5D7684C7C309}" v="608" dt="2024-05-03T14:12:55.782"/>
    <p1510:client id="{2C414080-B8CD-11C4-AC06-DB1F85D746B6}" v="1" dt="2024-05-03T15:53:59.866"/>
    <p1510:client id="{3CF020B2-9E0A-DD1E-7D1C-B458D08C13CB}" v="463" dt="2024-05-03T16:02:33.074"/>
    <p1510:client id="{547DE152-88FB-EEDE-51BF-80AB2C5D6B0C}" v="406" dt="2024-05-03T06:45:28.223"/>
    <p1510:client id="{926529B9-3DE6-64B1-8D5D-A7691B833724}" v="64" dt="2024-05-03T14:00:33.270"/>
    <p1510:client id="{9D84F6B5-6B67-F9E0-4137-D6A8EC93CBF3}" v="1514" dt="2024-05-03T14:58:43.456"/>
    <p1510:client id="{AEC98C4D-0697-A000-3B65-D1BA705B8988}" v="510" dt="2024-05-03T15:42:31.998"/>
    <p1510:client id="{AF654F94-BCA3-22EF-15C8-FFB68CF8241E}" v="484" dt="2024-05-03T16:07:15.243"/>
    <p1510:client id="{E31A4AF7-3123-3538-883F-E65B8C4723AE}" v="1" dt="2024-05-04T04:59:29.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T2023144 Swadi Korattiparambil" userId="S::swadi.korattiparambil@iiitb.ac.in::42cf230e-0893-4b6a-bea3-c828a13d2a7c" providerId="AD" clId="Web-{AEC98C4D-0697-A000-3B65-D1BA705B8988}"/>
    <pc:docChg chg="addSld modSld">
      <pc:chgData name="MT2023144 Swadi Korattiparambil" userId="S::swadi.korattiparambil@iiitb.ac.in::42cf230e-0893-4b6a-bea3-c828a13d2a7c" providerId="AD" clId="Web-{AEC98C4D-0697-A000-3B65-D1BA705B8988}" dt="2024-05-03T15:42:29.810" v="351" actId="20577"/>
      <pc:docMkLst>
        <pc:docMk/>
      </pc:docMkLst>
      <pc:sldChg chg="modSp">
        <pc:chgData name="MT2023144 Swadi Korattiparambil" userId="S::swadi.korattiparambil@iiitb.ac.in::42cf230e-0893-4b6a-bea3-c828a13d2a7c" providerId="AD" clId="Web-{AEC98C4D-0697-A000-3B65-D1BA705B8988}" dt="2024-05-03T15:42:29.810" v="351" actId="20577"/>
        <pc:sldMkLst>
          <pc:docMk/>
          <pc:sldMk cId="732293291" sldId="259"/>
        </pc:sldMkLst>
        <pc:spChg chg="mod">
          <ac:chgData name="MT2023144 Swadi Korattiparambil" userId="S::swadi.korattiparambil@iiitb.ac.in::42cf230e-0893-4b6a-bea3-c828a13d2a7c" providerId="AD" clId="Web-{AEC98C4D-0697-A000-3B65-D1BA705B8988}" dt="2024-05-03T15:40:29.947" v="275" actId="14100"/>
          <ac:spMkLst>
            <pc:docMk/>
            <pc:sldMk cId="732293291" sldId="259"/>
            <ac:spMk id="2" creationId="{C50DDE03-5881-4143-92C0-900FD2200E97}"/>
          </ac:spMkLst>
        </pc:spChg>
        <pc:spChg chg="mod">
          <ac:chgData name="MT2023144 Swadi Korattiparambil" userId="S::swadi.korattiparambil@iiitb.ac.in::42cf230e-0893-4b6a-bea3-c828a13d2a7c" providerId="AD" clId="Web-{AEC98C4D-0697-A000-3B65-D1BA705B8988}" dt="2024-05-03T15:42:29.810" v="351" actId="20577"/>
          <ac:spMkLst>
            <pc:docMk/>
            <pc:sldMk cId="732293291" sldId="259"/>
            <ac:spMk id="3" creationId="{16726D00-6671-49B9-B158-E8FE9A305797}"/>
          </ac:spMkLst>
        </pc:spChg>
      </pc:sldChg>
      <pc:sldChg chg="modSp">
        <pc:chgData name="MT2023144 Swadi Korattiparambil" userId="S::swadi.korattiparambil@iiitb.ac.in::42cf230e-0893-4b6a-bea3-c828a13d2a7c" providerId="AD" clId="Web-{AEC98C4D-0697-A000-3B65-D1BA705B8988}" dt="2024-05-03T14:10:07.797" v="187" actId="1076"/>
        <pc:sldMkLst>
          <pc:docMk/>
          <pc:sldMk cId="1438635943" sldId="276"/>
        </pc:sldMkLst>
        <pc:spChg chg="mod">
          <ac:chgData name="MT2023144 Swadi Korattiparambil" userId="S::swadi.korattiparambil@iiitb.ac.in::42cf230e-0893-4b6a-bea3-c828a13d2a7c" providerId="AD" clId="Web-{AEC98C4D-0697-A000-3B65-D1BA705B8988}" dt="2024-05-03T14:07:18.884" v="42" actId="1076"/>
          <ac:spMkLst>
            <pc:docMk/>
            <pc:sldMk cId="1438635943" sldId="276"/>
            <ac:spMk id="2" creationId="{1222AFD1-89B1-C662-E328-7FA64721AB65}"/>
          </ac:spMkLst>
        </pc:spChg>
        <pc:spChg chg="mod">
          <ac:chgData name="MT2023144 Swadi Korattiparambil" userId="S::swadi.korattiparambil@iiitb.ac.in::42cf230e-0893-4b6a-bea3-c828a13d2a7c" providerId="AD" clId="Web-{AEC98C4D-0697-A000-3B65-D1BA705B8988}" dt="2024-05-03T14:09:39.124" v="179" actId="20577"/>
          <ac:spMkLst>
            <pc:docMk/>
            <pc:sldMk cId="1438635943" sldId="276"/>
            <ac:spMk id="9" creationId="{6E312B87-1D80-082D-7C40-8A95B19E7E5A}"/>
          </ac:spMkLst>
        </pc:spChg>
        <pc:picChg chg="mod">
          <ac:chgData name="MT2023144 Swadi Korattiparambil" userId="S::swadi.korattiparambil@iiitb.ac.in::42cf230e-0893-4b6a-bea3-c828a13d2a7c" providerId="AD" clId="Web-{AEC98C4D-0697-A000-3B65-D1BA705B8988}" dt="2024-05-03T14:07:03.931" v="38" actId="1076"/>
          <ac:picMkLst>
            <pc:docMk/>
            <pc:sldMk cId="1438635943" sldId="276"/>
            <ac:picMk id="10" creationId="{6B6E1E1C-A71D-D018-673A-12A7612ED366}"/>
          </ac:picMkLst>
        </pc:picChg>
        <pc:picChg chg="mod">
          <ac:chgData name="MT2023144 Swadi Korattiparambil" userId="S::swadi.korattiparambil@iiitb.ac.in::42cf230e-0893-4b6a-bea3-c828a13d2a7c" providerId="AD" clId="Web-{AEC98C4D-0697-A000-3B65-D1BA705B8988}" dt="2024-05-03T14:10:07.797" v="187" actId="1076"/>
          <ac:picMkLst>
            <pc:docMk/>
            <pc:sldMk cId="1438635943" sldId="276"/>
            <ac:picMk id="14" creationId="{AE7CE921-FDF7-1E31-B228-656B707CF11C}"/>
          </ac:picMkLst>
        </pc:picChg>
      </pc:sldChg>
      <pc:sldChg chg="addSp delSp modSp">
        <pc:chgData name="MT2023144 Swadi Korattiparambil" userId="S::swadi.korattiparambil@iiitb.ac.in::42cf230e-0893-4b6a-bea3-c828a13d2a7c" providerId="AD" clId="Web-{AEC98C4D-0697-A000-3B65-D1BA705B8988}" dt="2024-05-03T14:46:44.523" v="240" actId="1076"/>
        <pc:sldMkLst>
          <pc:docMk/>
          <pc:sldMk cId="2339577731" sldId="290"/>
        </pc:sldMkLst>
        <pc:spChg chg="mod">
          <ac:chgData name="MT2023144 Swadi Korattiparambil" userId="S::swadi.korattiparambil@iiitb.ac.in::42cf230e-0893-4b6a-bea3-c828a13d2a7c" providerId="AD" clId="Web-{AEC98C4D-0697-A000-3B65-D1BA705B8988}" dt="2024-05-03T14:45:04.707" v="222" actId="1076"/>
          <ac:spMkLst>
            <pc:docMk/>
            <pc:sldMk cId="2339577731" sldId="290"/>
            <ac:spMk id="2" creationId="{274D6E15-3007-AC3C-EEA6-12D4D1E03016}"/>
          </ac:spMkLst>
        </pc:spChg>
        <pc:spChg chg="del">
          <ac:chgData name="MT2023144 Swadi Korattiparambil" userId="S::swadi.korattiparambil@iiitb.ac.in::42cf230e-0893-4b6a-bea3-c828a13d2a7c" providerId="AD" clId="Web-{AEC98C4D-0697-A000-3B65-D1BA705B8988}" dt="2024-05-03T14:44:45.175" v="219"/>
          <ac:spMkLst>
            <pc:docMk/>
            <pc:sldMk cId="2339577731" sldId="290"/>
            <ac:spMk id="3" creationId="{0951F4A6-D464-0BBA-44D2-162C29EB71F4}"/>
          </ac:spMkLst>
        </pc:spChg>
        <pc:picChg chg="add mod ord">
          <ac:chgData name="MT2023144 Swadi Korattiparambil" userId="S::swadi.korattiparambil@iiitb.ac.in::42cf230e-0893-4b6a-bea3-c828a13d2a7c" providerId="AD" clId="Web-{AEC98C4D-0697-A000-3B65-D1BA705B8988}" dt="2024-05-03T14:46:44.523" v="240" actId="1076"/>
          <ac:picMkLst>
            <pc:docMk/>
            <pc:sldMk cId="2339577731" sldId="290"/>
            <ac:picMk id="7" creationId="{BCF9F858-C546-B8A3-387A-3D94570D8186}"/>
          </ac:picMkLst>
        </pc:picChg>
        <pc:picChg chg="add del mod">
          <ac:chgData name="MT2023144 Swadi Korattiparambil" userId="S::swadi.korattiparambil@iiitb.ac.in::42cf230e-0893-4b6a-bea3-c828a13d2a7c" providerId="AD" clId="Web-{AEC98C4D-0697-A000-3B65-D1BA705B8988}" dt="2024-05-03T14:45:42.974" v="231"/>
          <ac:picMkLst>
            <pc:docMk/>
            <pc:sldMk cId="2339577731" sldId="290"/>
            <ac:picMk id="8" creationId="{9ADE4E96-2AC3-7219-0984-F743209C7870}"/>
          </ac:picMkLst>
        </pc:picChg>
      </pc:sldChg>
      <pc:sldChg chg="addSp modSp">
        <pc:chgData name="MT2023144 Swadi Korattiparambil" userId="S::swadi.korattiparambil@iiitb.ac.in::42cf230e-0893-4b6a-bea3-c828a13d2a7c" providerId="AD" clId="Web-{AEC98C4D-0697-A000-3B65-D1BA705B8988}" dt="2024-05-03T14:40:58.636" v="218" actId="14100"/>
        <pc:sldMkLst>
          <pc:docMk/>
          <pc:sldMk cId="902767044" sldId="293"/>
        </pc:sldMkLst>
        <pc:picChg chg="add mod">
          <ac:chgData name="MT2023144 Swadi Korattiparambil" userId="S::swadi.korattiparambil@iiitb.ac.in::42cf230e-0893-4b6a-bea3-c828a13d2a7c" providerId="AD" clId="Web-{AEC98C4D-0697-A000-3B65-D1BA705B8988}" dt="2024-05-03T14:38:51.131" v="201" actId="1076"/>
          <ac:picMkLst>
            <pc:docMk/>
            <pc:sldMk cId="902767044" sldId="293"/>
            <ac:picMk id="2" creationId="{498B3BAC-CAE3-B51D-8436-CFD7BE2F2ECB}"/>
          </ac:picMkLst>
        </pc:picChg>
        <pc:picChg chg="add mod">
          <ac:chgData name="MT2023144 Swadi Korattiparambil" userId="S::swadi.korattiparambil@iiitb.ac.in::42cf230e-0893-4b6a-bea3-c828a13d2a7c" providerId="AD" clId="Web-{AEC98C4D-0697-A000-3B65-D1BA705B8988}" dt="2024-05-03T14:40:58.636" v="218" actId="14100"/>
          <ac:picMkLst>
            <pc:docMk/>
            <pc:sldMk cId="902767044" sldId="293"/>
            <ac:picMk id="7" creationId="{5BB63C81-BBC9-979B-E41A-F23D84F01983}"/>
          </ac:picMkLst>
        </pc:picChg>
        <pc:picChg chg="add mod">
          <ac:chgData name="MT2023144 Swadi Korattiparambil" userId="S::swadi.korattiparambil@iiitb.ac.in::42cf230e-0893-4b6a-bea3-c828a13d2a7c" providerId="AD" clId="Web-{AEC98C4D-0697-A000-3B65-D1BA705B8988}" dt="2024-05-03T14:40:47.135" v="216" actId="1076"/>
          <ac:picMkLst>
            <pc:docMk/>
            <pc:sldMk cId="902767044" sldId="293"/>
            <ac:picMk id="8" creationId="{B6DE7370-5150-9A19-92F2-EADB6CC37FD8}"/>
          </ac:picMkLst>
        </pc:picChg>
      </pc:sldChg>
      <pc:sldChg chg="addSp delSp modSp add replId">
        <pc:chgData name="MT2023144 Swadi Korattiparambil" userId="S::swadi.korattiparambil@iiitb.ac.in::42cf230e-0893-4b6a-bea3-c828a13d2a7c" providerId="AD" clId="Web-{AEC98C4D-0697-A000-3B65-D1BA705B8988}" dt="2024-05-03T14:46:33.054" v="237" actId="1076"/>
        <pc:sldMkLst>
          <pc:docMk/>
          <pc:sldMk cId="1445825932" sldId="301"/>
        </pc:sldMkLst>
        <pc:spChg chg="add del mod">
          <ac:chgData name="MT2023144 Swadi Korattiparambil" userId="S::swadi.korattiparambil@iiitb.ac.in::42cf230e-0893-4b6a-bea3-c828a13d2a7c" providerId="AD" clId="Web-{AEC98C4D-0697-A000-3B65-D1BA705B8988}" dt="2024-05-03T14:46:27.960" v="235"/>
          <ac:spMkLst>
            <pc:docMk/>
            <pc:sldMk cId="1445825932" sldId="301"/>
            <ac:spMk id="5" creationId="{B0B7DF51-8162-5C97-E03B-E786F1021450}"/>
          </ac:spMkLst>
        </pc:spChg>
        <pc:picChg chg="del">
          <ac:chgData name="MT2023144 Swadi Korattiparambil" userId="S::swadi.korattiparambil@iiitb.ac.in::42cf230e-0893-4b6a-bea3-c828a13d2a7c" providerId="AD" clId="Web-{AEC98C4D-0697-A000-3B65-D1BA705B8988}" dt="2024-05-03T14:45:35.318" v="227"/>
          <ac:picMkLst>
            <pc:docMk/>
            <pc:sldMk cId="1445825932" sldId="301"/>
            <ac:picMk id="7" creationId="{BCF9F858-C546-B8A3-387A-3D94570D8186}"/>
          </ac:picMkLst>
        </pc:picChg>
        <pc:picChg chg="del mod">
          <ac:chgData name="MT2023144 Swadi Korattiparambil" userId="S::swadi.korattiparambil@iiitb.ac.in::42cf230e-0893-4b6a-bea3-c828a13d2a7c" providerId="AD" clId="Web-{AEC98C4D-0697-A000-3B65-D1BA705B8988}" dt="2024-05-03T14:46:19.163" v="234"/>
          <ac:picMkLst>
            <pc:docMk/>
            <pc:sldMk cId="1445825932" sldId="301"/>
            <ac:picMk id="8" creationId="{9ADE4E96-2AC3-7219-0984-F743209C7870}"/>
          </ac:picMkLst>
        </pc:picChg>
        <pc:picChg chg="add mod ord">
          <ac:chgData name="MT2023144 Swadi Korattiparambil" userId="S::swadi.korattiparambil@iiitb.ac.in::42cf230e-0893-4b6a-bea3-c828a13d2a7c" providerId="AD" clId="Web-{AEC98C4D-0697-A000-3B65-D1BA705B8988}" dt="2024-05-03T14:46:33.054" v="237" actId="1076"/>
          <ac:picMkLst>
            <pc:docMk/>
            <pc:sldMk cId="1445825932" sldId="301"/>
            <ac:picMk id="9" creationId="{1F21D450-1105-D15C-A58F-2C91249FFD12}"/>
          </ac:picMkLst>
        </pc:picChg>
      </pc:sldChg>
      <pc:sldChg chg="addSp delSp modSp add replId">
        <pc:chgData name="MT2023144 Swadi Korattiparambil" userId="S::swadi.korattiparambil@iiitb.ac.in::42cf230e-0893-4b6a-bea3-c828a13d2a7c" providerId="AD" clId="Web-{AEC98C4D-0697-A000-3B65-D1BA705B8988}" dt="2024-05-03T14:58:18.330" v="243"/>
        <pc:sldMkLst>
          <pc:docMk/>
          <pc:sldMk cId="4107532347" sldId="302"/>
        </pc:sldMkLst>
        <pc:spChg chg="add mod">
          <ac:chgData name="MT2023144 Swadi Korattiparambil" userId="S::swadi.korattiparambil@iiitb.ac.in::42cf230e-0893-4b6a-bea3-c828a13d2a7c" providerId="AD" clId="Web-{AEC98C4D-0697-A000-3B65-D1BA705B8988}" dt="2024-05-03T14:58:13.845" v="242"/>
          <ac:spMkLst>
            <pc:docMk/>
            <pc:sldMk cId="4107532347" sldId="302"/>
            <ac:spMk id="7" creationId="{612A541D-8F9F-71EE-E50E-064330F80F0A}"/>
          </ac:spMkLst>
        </pc:spChg>
        <pc:spChg chg="add mod">
          <ac:chgData name="MT2023144 Swadi Korattiparambil" userId="S::swadi.korattiparambil@iiitb.ac.in::42cf230e-0893-4b6a-bea3-c828a13d2a7c" providerId="AD" clId="Web-{AEC98C4D-0697-A000-3B65-D1BA705B8988}" dt="2024-05-03T14:58:18.330" v="243"/>
          <ac:spMkLst>
            <pc:docMk/>
            <pc:sldMk cId="4107532347" sldId="302"/>
            <ac:spMk id="10" creationId="{6F768D5F-B981-FF5C-68DC-644514017E80}"/>
          </ac:spMkLst>
        </pc:spChg>
        <pc:picChg chg="del">
          <ac:chgData name="MT2023144 Swadi Korattiparambil" userId="S::swadi.korattiparambil@iiitb.ac.in::42cf230e-0893-4b6a-bea3-c828a13d2a7c" providerId="AD" clId="Web-{AEC98C4D-0697-A000-3B65-D1BA705B8988}" dt="2024-05-03T14:58:18.330" v="243"/>
          <ac:picMkLst>
            <pc:docMk/>
            <pc:sldMk cId="4107532347" sldId="302"/>
            <ac:picMk id="9" creationId="{1F21D450-1105-D15C-A58F-2C91249FFD12}"/>
          </ac:picMkLst>
        </pc:picChg>
      </pc:sldChg>
      <pc:sldChg chg="addSp delSp modSp add replId">
        <pc:chgData name="MT2023144 Swadi Korattiparambil" userId="S::swadi.korattiparambil@iiitb.ac.in::42cf230e-0893-4b6a-bea3-c828a13d2a7c" providerId="AD" clId="Web-{AEC98C4D-0697-A000-3B65-D1BA705B8988}" dt="2024-05-03T14:59:15.394" v="249" actId="1076"/>
        <pc:sldMkLst>
          <pc:docMk/>
          <pc:sldMk cId="3013807596" sldId="304"/>
        </pc:sldMkLst>
        <pc:spChg chg="add del mod">
          <ac:chgData name="MT2023144 Swadi Korattiparambil" userId="S::swadi.korattiparambil@iiitb.ac.in::42cf230e-0893-4b6a-bea3-c828a13d2a7c" providerId="AD" clId="Web-{AEC98C4D-0697-A000-3B65-D1BA705B8988}" dt="2024-05-03T14:58:54.956" v="246"/>
          <ac:spMkLst>
            <pc:docMk/>
            <pc:sldMk cId="3013807596" sldId="304"/>
            <ac:spMk id="3" creationId="{F6EFD1EB-2425-1042-8080-865FAE09BEFC}"/>
          </ac:spMkLst>
        </pc:spChg>
        <pc:picChg chg="add mod ord">
          <ac:chgData name="MT2023144 Swadi Korattiparambil" userId="S::swadi.korattiparambil@iiitb.ac.in::42cf230e-0893-4b6a-bea3-c828a13d2a7c" providerId="AD" clId="Web-{AEC98C4D-0697-A000-3B65-D1BA705B8988}" dt="2024-05-03T14:58:56.581" v="247" actId="1076"/>
          <ac:picMkLst>
            <pc:docMk/>
            <pc:sldMk cId="3013807596" sldId="304"/>
            <ac:picMk id="5" creationId="{ED4F8BA1-77CF-228F-71E3-A18743B24C7C}"/>
          </ac:picMkLst>
        </pc:picChg>
        <pc:picChg chg="add mod">
          <ac:chgData name="MT2023144 Swadi Korattiparambil" userId="S::swadi.korattiparambil@iiitb.ac.in::42cf230e-0893-4b6a-bea3-c828a13d2a7c" providerId="AD" clId="Web-{AEC98C4D-0697-A000-3B65-D1BA705B8988}" dt="2024-05-03T14:59:15.394" v="249" actId="1076"/>
          <ac:picMkLst>
            <pc:docMk/>
            <pc:sldMk cId="3013807596" sldId="304"/>
            <ac:picMk id="7" creationId="{FDBE67DE-5D02-7AFF-F51E-D6BCCB02B8E3}"/>
          </ac:picMkLst>
        </pc:picChg>
        <pc:picChg chg="del">
          <ac:chgData name="MT2023144 Swadi Korattiparambil" userId="S::swadi.korattiparambil@iiitb.ac.in::42cf230e-0893-4b6a-bea3-c828a13d2a7c" providerId="AD" clId="Web-{AEC98C4D-0697-A000-3B65-D1BA705B8988}" dt="2024-05-03T14:58:39.862" v="245"/>
          <ac:picMkLst>
            <pc:docMk/>
            <pc:sldMk cId="3013807596" sldId="304"/>
            <ac:picMk id="9" creationId="{1F21D450-1105-D15C-A58F-2C91249FFD12}"/>
          </ac:picMkLst>
        </pc:picChg>
      </pc:sldChg>
      <pc:sldChg chg="addSp delSp modSp add replId">
        <pc:chgData name="MT2023144 Swadi Korattiparambil" userId="S::swadi.korattiparambil@iiitb.ac.in::42cf230e-0893-4b6a-bea3-c828a13d2a7c" providerId="AD" clId="Web-{AEC98C4D-0697-A000-3B65-D1BA705B8988}" dt="2024-05-03T15:04:49.845" v="273" actId="1076"/>
        <pc:sldMkLst>
          <pc:docMk/>
          <pc:sldMk cId="1304057476" sldId="305"/>
        </pc:sldMkLst>
        <pc:spChg chg="add del mod">
          <ac:chgData name="MT2023144 Swadi Korattiparambil" userId="S::swadi.korattiparambil@iiitb.ac.in::42cf230e-0893-4b6a-bea3-c828a13d2a7c" providerId="AD" clId="Web-{AEC98C4D-0697-A000-3B65-D1BA705B8988}" dt="2024-05-03T14:59:33.567" v="253"/>
          <ac:spMkLst>
            <pc:docMk/>
            <pc:sldMk cId="1304057476" sldId="305"/>
            <ac:spMk id="3" creationId="{F42754B5-AE7D-0889-CF74-07E46642D4EE}"/>
          </ac:spMkLst>
        </pc:spChg>
        <pc:spChg chg="add del mod">
          <ac:chgData name="MT2023144 Swadi Korattiparambil" userId="S::swadi.korattiparambil@iiitb.ac.in::42cf230e-0893-4b6a-bea3-c828a13d2a7c" providerId="AD" clId="Web-{AEC98C4D-0697-A000-3B65-D1BA705B8988}" dt="2024-05-03T15:00:06.287" v="257"/>
          <ac:spMkLst>
            <pc:docMk/>
            <pc:sldMk cId="1304057476" sldId="305"/>
            <ac:spMk id="11" creationId="{166677A0-D246-546B-A1F6-D69F7D03A613}"/>
          </ac:spMkLst>
        </pc:spChg>
        <pc:spChg chg="add del mod">
          <ac:chgData name="MT2023144 Swadi Korattiparambil" userId="S::swadi.korattiparambil@iiitb.ac.in::42cf230e-0893-4b6a-bea3-c828a13d2a7c" providerId="AD" clId="Web-{AEC98C4D-0697-A000-3B65-D1BA705B8988}" dt="2024-05-03T15:04:32.797" v="268"/>
          <ac:spMkLst>
            <pc:docMk/>
            <pc:sldMk cId="1304057476" sldId="305"/>
            <ac:spMk id="14" creationId="{F2D23DB9-27BC-B6A5-DF42-29BE6C92FB1D}"/>
          </ac:spMkLst>
        </pc:spChg>
        <pc:picChg chg="del">
          <ac:chgData name="MT2023144 Swadi Korattiparambil" userId="S::swadi.korattiparambil@iiitb.ac.in::42cf230e-0893-4b6a-bea3-c828a13d2a7c" providerId="AD" clId="Web-{AEC98C4D-0697-A000-3B65-D1BA705B8988}" dt="2024-05-03T14:59:22.520" v="251"/>
          <ac:picMkLst>
            <pc:docMk/>
            <pc:sldMk cId="1304057476" sldId="305"/>
            <ac:picMk id="5" creationId="{ED4F8BA1-77CF-228F-71E3-A18743B24C7C}"/>
          </ac:picMkLst>
        </pc:picChg>
        <pc:picChg chg="del">
          <ac:chgData name="MT2023144 Swadi Korattiparambil" userId="S::swadi.korattiparambil@iiitb.ac.in::42cf230e-0893-4b6a-bea3-c828a13d2a7c" providerId="AD" clId="Web-{AEC98C4D-0697-A000-3B65-D1BA705B8988}" dt="2024-05-03T14:59:23.207" v="252"/>
          <ac:picMkLst>
            <pc:docMk/>
            <pc:sldMk cId="1304057476" sldId="305"/>
            <ac:picMk id="7" creationId="{FDBE67DE-5D02-7AFF-F51E-D6BCCB02B8E3}"/>
          </ac:picMkLst>
        </pc:picChg>
        <pc:picChg chg="add del mod ord">
          <ac:chgData name="MT2023144 Swadi Korattiparambil" userId="S::swadi.korattiparambil@iiitb.ac.in::42cf230e-0893-4b6a-bea3-c828a13d2a7c" providerId="AD" clId="Web-{AEC98C4D-0697-A000-3B65-D1BA705B8988}" dt="2024-05-03T14:59:57.161" v="256"/>
          <ac:picMkLst>
            <pc:docMk/>
            <pc:sldMk cId="1304057476" sldId="305"/>
            <ac:picMk id="8" creationId="{491A037B-58F8-B88D-D348-FB32878B4C82}"/>
          </ac:picMkLst>
        </pc:picChg>
        <pc:picChg chg="add del mod">
          <ac:chgData name="MT2023144 Swadi Korattiparambil" userId="S::swadi.korattiparambil@iiitb.ac.in::42cf230e-0893-4b6a-bea3-c828a13d2a7c" providerId="AD" clId="Web-{AEC98C4D-0697-A000-3B65-D1BA705B8988}" dt="2024-05-03T15:04:16.094" v="267"/>
          <ac:picMkLst>
            <pc:docMk/>
            <pc:sldMk cId="1304057476" sldId="305"/>
            <ac:picMk id="9" creationId="{F1364711-9386-9628-B2E1-FD27F1F23EC3}"/>
          </ac:picMkLst>
        </pc:picChg>
        <pc:picChg chg="add del mod ord">
          <ac:chgData name="MT2023144 Swadi Korattiparambil" userId="S::swadi.korattiparambil@iiitb.ac.in::42cf230e-0893-4b6a-bea3-c828a13d2a7c" providerId="AD" clId="Web-{AEC98C4D-0697-A000-3B65-D1BA705B8988}" dt="2024-05-03T15:04:15.578" v="266"/>
          <ac:picMkLst>
            <pc:docMk/>
            <pc:sldMk cId="1304057476" sldId="305"/>
            <ac:picMk id="12" creationId="{19FD2C76-8A6D-9047-A13C-E5EC0EA04144}"/>
          </ac:picMkLst>
        </pc:picChg>
        <pc:picChg chg="add mod ord">
          <ac:chgData name="MT2023144 Swadi Korattiparambil" userId="S::swadi.korattiparambil@iiitb.ac.in::42cf230e-0893-4b6a-bea3-c828a13d2a7c" providerId="AD" clId="Web-{AEC98C4D-0697-A000-3B65-D1BA705B8988}" dt="2024-05-03T15:04:34.235" v="269" actId="1076"/>
          <ac:picMkLst>
            <pc:docMk/>
            <pc:sldMk cId="1304057476" sldId="305"/>
            <ac:picMk id="15" creationId="{E43F8D33-A725-2DA8-3B77-D54D42384332}"/>
          </ac:picMkLst>
        </pc:picChg>
        <pc:picChg chg="add mod">
          <ac:chgData name="MT2023144 Swadi Korattiparambil" userId="S::swadi.korattiparambil@iiitb.ac.in::42cf230e-0893-4b6a-bea3-c828a13d2a7c" providerId="AD" clId="Web-{AEC98C4D-0697-A000-3B65-D1BA705B8988}" dt="2024-05-03T15:04:49.845" v="273" actId="1076"/>
          <ac:picMkLst>
            <pc:docMk/>
            <pc:sldMk cId="1304057476" sldId="305"/>
            <ac:picMk id="16" creationId="{60E4C967-FDCF-940E-47A4-DFD7D2797285}"/>
          </ac:picMkLst>
        </pc:picChg>
      </pc:sldChg>
      <pc:sldChg chg="add replId">
        <pc:chgData name="MT2023144 Swadi Korattiparambil" userId="S::swadi.korattiparambil@iiitb.ac.in::42cf230e-0893-4b6a-bea3-c828a13d2a7c" providerId="AD" clId="Web-{AEC98C4D-0697-A000-3B65-D1BA705B8988}" dt="2024-05-03T15:04:13.203" v="265"/>
        <pc:sldMkLst>
          <pc:docMk/>
          <pc:sldMk cId="2745535342" sldId="306"/>
        </pc:sldMkLst>
      </pc:sldChg>
    </pc:docChg>
  </pc:docChgLst>
  <pc:docChgLst>
    <pc:chgData name="MT2023126 Anjali J Kumar" userId="S::anjali.kumar@iiitb.ac.in::a940c099-0291-4421-8859-88f77f851f1d" providerId="AD" clId="Web-{AF654F94-BCA3-22EF-15C8-FFB68CF8241E}"/>
    <pc:docChg chg="addSld delSld modSld sldOrd">
      <pc:chgData name="MT2023126 Anjali J Kumar" userId="S::anjali.kumar@iiitb.ac.in::a940c099-0291-4421-8859-88f77f851f1d" providerId="AD" clId="Web-{AF654F94-BCA3-22EF-15C8-FFB68CF8241E}" dt="2024-05-03T16:07:15.243" v="454" actId="14100"/>
      <pc:docMkLst>
        <pc:docMk/>
      </pc:docMkLst>
      <pc:sldChg chg="delSp modSp">
        <pc:chgData name="MT2023126 Anjali J Kumar" userId="S::anjali.kumar@iiitb.ac.in::a940c099-0291-4421-8859-88f77f851f1d" providerId="AD" clId="Web-{AF654F94-BCA3-22EF-15C8-FFB68CF8241E}" dt="2024-05-03T15:04:05.705" v="428" actId="20577"/>
        <pc:sldMkLst>
          <pc:docMk/>
          <pc:sldMk cId="1349847217" sldId="257"/>
        </pc:sldMkLst>
        <pc:spChg chg="mod">
          <ac:chgData name="MT2023126 Anjali J Kumar" userId="S::anjali.kumar@iiitb.ac.in::a940c099-0291-4421-8859-88f77f851f1d" providerId="AD" clId="Web-{AF654F94-BCA3-22EF-15C8-FFB68CF8241E}" dt="2024-05-03T14:51:27.708" v="365" actId="1076"/>
          <ac:spMkLst>
            <pc:docMk/>
            <pc:sldMk cId="1349847217" sldId="257"/>
            <ac:spMk id="2" creationId="{47BB4790-9373-45EB-B7D9-55C919806E04}"/>
          </ac:spMkLst>
        </pc:spChg>
        <pc:spChg chg="mod">
          <ac:chgData name="MT2023126 Anjali J Kumar" userId="S::anjali.kumar@iiitb.ac.in::a940c099-0291-4421-8859-88f77f851f1d" providerId="AD" clId="Web-{AF654F94-BCA3-22EF-15C8-FFB68CF8241E}" dt="2024-05-03T15:04:05.705" v="428" actId="20577"/>
          <ac:spMkLst>
            <pc:docMk/>
            <pc:sldMk cId="1349847217" sldId="257"/>
            <ac:spMk id="3" creationId="{B1D0CE80-526E-48B1-B2DA-C85E67C0F85C}"/>
          </ac:spMkLst>
        </pc:spChg>
        <pc:spChg chg="del mod">
          <ac:chgData name="MT2023126 Anjali J Kumar" userId="S::anjali.kumar@iiitb.ac.in::a940c099-0291-4421-8859-88f77f851f1d" providerId="AD" clId="Web-{AF654F94-BCA3-22EF-15C8-FFB68CF8241E}" dt="2024-05-03T14:33:16.435" v="209"/>
          <ac:spMkLst>
            <pc:docMk/>
            <pc:sldMk cId="1349847217" sldId="257"/>
            <ac:spMk id="5" creationId="{FB47D7BA-5863-41A3-B873-B1DB20B8F6E7}"/>
          </ac:spMkLst>
        </pc:spChg>
      </pc:sldChg>
      <pc:sldChg chg="modSp del">
        <pc:chgData name="MT2023126 Anjali J Kumar" userId="S::anjali.kumar@iiitb.ac.in::a940c099-0291-4421-8859-88f77f851f1d" providerId="AD" clId="Web-{AF654F94-BCA3-22EF-15C8-FFB68CF8241E}" dt="2024-05-03T14:51:56.928" v="370"/>
        <pc:sldMkLst>
          <pc:docMk/>
          <pc:sldMk cId="3966736930" sldId="258"/>
        </pc:sldMkLst>
        <pc:spChg chg="mod">
          <ac:chgData name="MT2023126 Anjali J Kumar" userId="S::anjali.kumar@iiitb.ac.in::a940c099-0291-4421-8859-88f77f851f1d" providerId="AD" clId="Web-{AF654F94-BCA3-22EF-15C8-FFB68CF8241E}" dt="2024-05-03T14:44:58.647" v="291" actId="20577"/>
          <ac:spMkLst>
            <pc:docMk/>
            <pc:sldMk cId="3966736930" sldId="258"/>
            <ac:spMk id="2" creationId="{49EA6424-35BF-4DF1-BD71-2A332E958E2A}"/>
          </ac:spMkLst>
        </pc:spChg>
      </pc:sldChg>
      <pc:sldChg chg="modSp">
        <pc:chgData name="MT2023126 Anjali J Kumar" userId="S::anjali.kumar@iiitb.ac.in::a940c099-0291-4421-8859-88f77f851f1d" providerId="AD" clId="Web-{AF654F94-BCA3-22EF-15C8-FFB68CF8241E}" dt="2024-05-03T16:07:15.243" v="454" actId="14100"/>
        <pc:sldMkLst>
          <pc:docMk/>
          <pc:sldMk cId="732293291" sldId="259"/>
        </pc:sldMkLst>
        <pc:spChg chg="mod">
          <ac:chgData name="MT2023126 Anjali J Kumar" userId="S::anjali.kumar@iiitb.ac.in::a940c099-0291-4421-8859-88f77f851f1d" providerId="AD" clId="Web-{AF654F94-BCA3-22EF-15C8-FFB68CF8241E}" dt="2024-05-03T15:40:16.436" v="434" actId="1076"/>
          <ac:spMkLst>
            <pc:docMk/>
            <pc:sldMk cId="732293291" sldId="259"/>
            <ac:spMk id="2" creationId="{C50DDE03-5881-4143-92C0-900FD2200E97}"/>
          </ac:spMkLst>
        </pc:spChg>
        <pc:spChg chg="mod">
          <ac:chgData name="MT2023126 Anjali J Kumar" userId="S::anjali.kumar@iiitb.ac.in::a940c099-0291-4421-8859-88f77f851f1d" providerId="AD" clId="Web-{AF654F94-BCA3-22EF-15C8-FFB68CF8241E}" dt="2024-05-03T16:07:15.243" v="454" actId="14100"/>
          <ac:spMkLst>
            <pc:docMk/>
            <pc:sldMk cId="732293291" sldId="259"/>
            <ac:spMk id="3" creationId="{16726D00-6671-49B9-B158-E8FE9A305797}"/>
          </ac:spMkLst>
        </pc:spChg>
      </pc:sldChg>
      <pc:sldChg chg="delSp">
        <pc:chgData name="MT2023126 Anjali J Kumar" userId="S::anjali.kumar@iiitb.ac.in::a940c099-0291-4421-8859-88f77f851f1d" providerId="AD" clId="Web-{AF654F94-BCA3-22EF-15C8-FFB68CF8241E}" dt="2024-05-03T14:31:52.526" v="192"/>
        <pc:sldMkLst>
          <pc:docMk/>
          <pc:sldMk cId="2205158642" sldId="260"/>
        </pc:sldMkLst>
        <pc:spChg chg="del">
          <ac:chgData name="MT2023126 Anjali J Kumar" userId="S::anjali.kumar@iiitb.ac.in::a940c099-0291-4421-8859-88f77f851f1d" providerId="AD" clId="Web-{AF654F94-BCA3-22EF-15C8-FFB68CF8241E}" dt="2024-05-03T14:31:52.526" v="192"/>
          <ac:spMkLst>
            <pc:docMk/>
            <pc:sldMk cId="2205158642" sldId="260"/>
            <ac:spMk id="5" creationId="{D12A2CC8-5849-451C-81F5-731A40CD354B}"/>
          </ac:spMkLst>
        </pc:spChg>
      </pc:sldChg>
      <pc:sldChg chg="addSp delSp modSp">
        <pc:chgData name="MT2023126 Anjali J Kumar" userId="S::anjali.kumar@iiitb.ac.in::a940c099-0291-4421-8859-88f77f851f1d" providerId="AD" clId="Web-{AF654F94-BCA3-22EF-15C8-FFB68CF8241E}" dt="2024-05-03T14:54:55.043" v="378"/>
        <pc:sldMkLst>
          <pc:docMk/>
          <pc:sldMk cId="1703968215" sldId="261"/>
        </pc:sldMkLst>
        <pc:spChg chg="del">
          <ac:chgData name="MT2023126 Anjali J Kumar" userId="S::anjali.kumar@iiitb.ac.in::a940c099-0291-4421-8859-88f77f851f1d" providerId="AD" clId="Web-{AF654F94-BCA3-22EF-15C8-FFB68CF8241E}" dt="2024-05-03T14:31:31.275" v="188"/>
          <ac:spMkLst>
            <pc:docMk/>
            <pc:sldMk cId="1703968215" sldId="261"/>
            <ac:spMk id="3" creationId="{447708B8-0261-4F63-A150-F20B76787537}"/>
          </ac:spMkLst>
        </pc:spChg>
        <pc:spChg chg="add del mod">
          <ac:chgData name="MT2023126 Anjali J Kumar" userId="S::anjali.kumar@iiitb.ac.in::a940c099-0291-4421-8859-88f77f851f1d" providerId="AD" clId="Web-{AF654F94-BCA3-22EF-15C8-FFB68CF8241E}" dt="2024-05-03T14:54:55.043" v="378"/>
          <ac:spMkLst>
            <pc:docMk/>
            <pc:sldMk cId="1703968215" sldId="261"/>
            <ac:spMk id="6" creationId="{AEEE92D8-13EB-4CFE-F865-A69DFD03EEFE}"/>
          </ac:spMkLst>
        </pc:spChg>
        <pc:spChg chg="mod">
          <ac:chgData name="MT2023126 Anjali J Kumar" userId="S::anjali.kumar@iiitb.ac.in::a940c099-0291-4421-8859-88f77f851f1d" providerId="AD" clId="Web-{AF654F94-BCA3-22EF-15C8-FFB68CF8241E}" dt="2024-05-03T14:45:46.727" v="314" actId="20577"/>
          <ac:spMkLst>
            <pc:docMk/>
            <pc:sldMk cId="1703968215" sldId="261"/>
            <ac:spMk id="8" creationId="{C71F5DD0-1F4C-45C4-8BEC-33AB4B47BF98}"/>
          </ac:spMkLst>
        </pc:spChg>
        <pc:spChg chg="mod">
          <ac:chgData name="MT2023126 Anjali J Kumar" userId="S::anjali.kumar@iiitb.ac.in::a940c099-0291-4421-8859-88f77f851f1d" providerId="AD" clId="Web-{AF654F94-BCA3-22EF-15C8-FFB68CF8241E}" dt="2024-05-03T14:46:35.479" v="323" actId="20577"/>
          <ac:spMkLst>
            <pc:docMk/>
            <pc:sldMk cId="1703968215" sldId="261"/>
            <ac:spMk id="9" creationId="{CECA5D41-8779-43E7-AC6F-3AFF246240B3}"/>
          </ac:spMkLst>
        </pc:spChg>
        <pc:picChg chg="add mod ord">
          <ac:chgData name="MT2023126 Anjali J Kumar" userId="S::anjali.kumar@iiitb.ac.in::a940c099-0291-4421-8859-88f77f851f1d" providerId="AD" clId="Web-{AF654F94-BCA3-22EF-15C8-FFB68CF8241E}" dt="2024-05-03T14:54:55.043" v="378"/>
          <ac:picMkLst>
            <pc:docMk/>
            <pc:sldMk cId="1703968215" sldId="261"/>
            <ac:picMk id="7" creationId="{656CC898-6CD1-ADAD-760B-0515B62DC71F}"/>
          </ac:picMkLst>
        </pc:picChg>
        <pc:picChg chg="del">
          <ac:chgData name="MT2023126 Anjali J Kumar" userId="S::anjali.kumar@iiitb.ac.in::a940c099-0291-4421-8859-88f77f851f1d" providerId="AD" clId="Web-{AF654F94-BCA3-22EF-15C8-FFB68CF8241E}" dt="2024-05-03T14:54:45.262" v="377"/>
          <ac:picMkLst>
            <pc:docMk/>
            <pc:sldMk cId="1703968215" sldId="261"/>
            <ac:picMk id="12" creationId="{985884F0-C48A-45A9-A8BE-181304834F97}"/>
          </ac:picMkLst>
        </pc:picChg>
      </pc:sldChg>
      <pc:sldChg chg="del">
        <pc:chgData name="MT2023126 Anjali J Kumar" userId="S::anjali.kumar@iiitb.ac.in::a940c099-0291-4421-8859-88f77f851f1d" providerId="AD" clId="Web-{AF654F94-BCA3-22EF-15C8-FFB68CF8241E}" dt="2024-05-03T14:51:59.865" v="371"/>
        <pc:sldMkLst>
          <pc:docMk/>
          <pc:sldMk cId="3270563500" sldId="262"/>
        </pc:sldMkLst>
      </pc:sldChg>
      <pc:sldChg chg="delSp del">
        <pc:chgData name="MT2023126 Anjali J Kumar" userId="S::anjali.kumar@iiitb.ac.in::a940c099-0291-4421-8859-88f77f851f1d" providerId="AD" clId="Web-{AF654F94-BCA3-22EF-15C8-FFB68CF8241E}" dt="2024-05-03T14:51:51.631" v="368"/>
        <pc:sldMkLst>
          <pc:docMk/>
          <pc:sldMk cId="800610160" sldId="264"/>
        </pc:sldMkLst>
        <pc:spChg chg="del">
          <ac:chgData name="MT2023126 Anjali J Kumar" userId="S::anjali.kumar@iiitb.ac.in::a940c099-0291-4421-8859-88f77f851f1d" providerId="AD" clId="Web-{AF654F94-BCA3-22EF-15C8-FFB68CF8241E}" dt="2024-05-03T14:33:54.796" v="213"/>
          <ac:spMkLst>
            <pc:docMk/>
            <pc:sldMk cId="800610160" sldId="264"/>
            <ac:spMk id="8" creationId="{C5538C1E-90B6-4CE5-B406-D97C8DCC0A50}"/>
          </ac:spMkLst>
        </pc:spChg>
      </pc:sldChg>
      <pc:sldChg chg="del">
        <pc:chgData name="MT2023126 Anjali J Kumar" userId="S::anjali.kumar@iiitb.ac.in::a940c099-0291-4421-8859-88f77f851f1d" providerId="AD" clId="Web-{AF654F94-BCA3-22EF-15C8-FFB68CF8241E}" dt="2024-05-03T14:51:54.662" v="369"/>
        <pc:sldMkLst>
          <pc:docMk/>
          <pc:sldMk cId="3184922546" sldId="265"/>
        </pc:sldMkLst>
      </pc:sldChg>
      <pc:sldChg chg="del mod modShow">
        <pc:chgData name="MT2023126 Anjali J Kumar" userId="S::anjali.kumar@iiitb.ac.in::a940c099-0291-4421-8859-88f77f851f1d" providerId="AD" clId="Web-{AF654F94-BCA3-22EF-15C8-FFB68CF8241E}" dt="2024-05-03T14:52:13.209" v="374"/>
        <pc:sldMkLst>
          <pc:docMk/>
          <pc:sldMk cId="3535429789" sldId="266"/>
        </pc:sldMkLst>
      </pc:sldChg>
      <pc:sldChg chg="delSp">
        <pc:chgData name="MT2023126 Anjali J Kumar" userId="S::anjali.kumar@iiitb.ac.in::a940c099-0291-4421-8859-88f77f851f1d" providerId="AD" clId="Web-{AF654F94-BCA3-22EF-15C8-FFB68CF8241E}" dt="2024-05-03T14:33:21.622" v="210"/>
        <pc:sldMkLst>
          <pc:docMk/>
          <pc:sldMk cId="1134536130" sldId="267"/>
        </pc:sldMkLst>
        <pc:spChg chg="del">
          <ac:chgData name="MT2023126 Anjali J Kumar" userId="S::anjali.kumar@iiitb.ac.in::a940c099-0291-4421-8859-88f77f851f1d" providerId="AD" clId="Web-{AF654F94-BCA3-22EF-15C8-FFB68CF8241E}" dt="2024-05-03T14:33:21.622" v="210"/>
          <ac:spMkLst>
            <pc:docMk/>
            <pc:sldMk cId="1134536130" sldId="267"/>
            <ac:spMk id="5" creationId="{6346BE14-BD4F-4DBD-9B58-FC4C6EC5D2B9}"/>
          </ac:spMkLst>
        </pc:spChg>
      </pc:sldChg>
      <pc:sldChg chg="delSp modSp">
        <pc:chgData name="MT2023126 Anjali J Kumar" userId="S::anjali.kumar@iiitb.ac.in::a940c099-0291-4421-8859-88f77f851f1d" providerId="AD" clId="Web-{AF654F94-BCA3-22EF-15C8-FFB68CF8241E}" dt="2024-05-03T14:56:38.922" v="383" actId="20577"/>
        <pc:sldMkLst>
          <pc:docMk/>
          <pc:sldMk cId="2066763078" sldId="268"/>
        </pc:sldMkLst>
        <pc:spChg chg="mod">
          <ac:chgData name="MT2023126 Anjali J Kumar" userId="S::anjali.kumar@iiitb.ac.in::a940c099-0291-4421-8859-88f77f851f1d" providerId="AD" clId="Web-{AF654F94-BCA3-22EF-15C8-FFB68CF8241E}" dt="2024-05-03T14:56:38.922" v="383" actId="20577"/>
          <ac:spMkLst>
            <pc:docMk/>
            <pc:sldMk cId="2066763078" sldId="268"/>
            <ac:spMk id="3" creationId="{1512BB8A-9200-4610-BA7C-A6095EE22836}"/>
          </ac:spMkLst>
        </pc:spChg>
        <pc:spChg chg="del">
          <ac:chgData name="MT2023126 Anjali J Kumar" userId="S::anjali.kumar@iiitb.ac.in::a940c099-0291-4421-8859-88f77f851f1d" providerId="AD" clId="Web-{AF654F94-BCA3-22EF-15C8-FFB68CF8241E}" dt="2024-05-03T14:31:40.869" v="190"/>
          <ac:spMkLst>
            <pc:docMk/>
            <pc:sldMk cId="2066763078" sldId="268"/>
            <ac:spMk id="5" creationId="{404F0EFF-0C75-4FEF-ABD0-39CCA9A05073}"/>
          </ac:spMkLst>
        </pc:spChg>
      </pc:sldChg>
      <pc:sldChg chg="delSp modSp">
        <pc:chgData name="MT2023126 Anjali J Kumar" userId="S::anjali.kumar@iiitb.ac.in::a940c099-0291-4421-8859-88f77f851f1d" providerId="AD" clId="Web-{AF654F94-BCA3-22EF-15C8-FFB68CF8241E}" dt="2024-05-03T15:42:12.580" v="441" actId="20577"/>
        <pc:sldMkLst>
          <pc:docMk/>
          <pc:sldMk cId="181743724" sldId="271"/>
        </pc:sldMkLst>
        <pc:spChg chg="mod">
          <ac:chgData name="MT2023126 Anjali J Kumar" userId="S::anjali.kumar@iiitb.ac.in::a940c099-0291-4421-8859-88f77f851f1d" providerId="AD" clId="Web-{AF654F94-BCA3-22EF-15C8-FFB68CF8241E}" dt="2024-05-03T15:42:12.580" v="441" actId="20577"/>
          <ac:spMkLst>
            <pc:docMk/>
            <pc:sldMk cId="181743724" sldId="271"/>
            <ac:spMk id="2" creationId="{DDDF59E5-0BC7-42C6-BC0B-3D488D9792E9}"/>
          </ac:spMkLst>
        </pc:spChg>
        <pc:spChg chg="del">
          <ac:chgData name="MT2023126 Anjali J Kumar" userId="S::anjali.kumar@iiitb.ac.in::a940c099-0291-4421-8859-88f77f851f1d" providerId="AD" clId="Web-{AF654F94-BCA3-22EF-15C8-FFB68CF8241E}" dt="2024-05-03T14:31:36.838" v="189"/>
          <ac:spMkLst>
            <pc:docMk/>
            <pc:sldMk cId="181743724" sldId="271"/>
            <ac:spMk id="5" creationId="{DE8BDD9C-2E01-4EB8-B100-11CA7C79DC2D}"/>
          </ac:spMkLst>
        </pc:spChg>
      </pc:sldChg>
      <pc:sldChg chg="delSp modSp del">
        <pc:chgData name="MT2023126 Anjali J Kumar" userId="S::anjali.kumar@iiitb.ac.in::a940c099-0291-4421-8859-88f77f851f1d" providerId="AD" clId="Web-{AF654F94-BCA3-22EF-15C8-FFB68CF8241E}" dt="2024-05-03T14:51:47.365" v="367"/>
        <pc:sldMkLst>
          <pc:docMk/>
          <pc:sldMk cId="398137474" sldId="272"/>
        </pc:sldMkLst>
        <pc:spChg chg="del mod">
          <ac:chgData name="MT2023126 Anjali J Kumar" userId="S::anjali.kumar@iiitb.ac.in::a940c099-0291-4421-8859-88f77f851f1d" providerId="AD" clId="Web-{AF654F94-BCA3-22EF-15C8-FFB68CF8241E}" dt="2024-05-03T14:33:50.233" v="212"/>
          <ac:spMkLst>
            <pc:docMk/>
            <pc:sldMk cId="398137474" sldId="272"/>
            <ac:spMk id="4" creationId="{1CA1C940-7337-4F75-A34B-2EB108EEA123}"/>
          </ac:spMkLst>
        </pc:spChg>
      </pc:sldChg>
      <pc:sldChg chg="addSp delSp modSp">
        <pc:chgData name="MT2023126 Anjali J Kumar" userId="S::anjali.kumar@iiitb.ac.in::a940c099-0291-4421-8859-88f77f851f1d" providerId="AD" clId="Web-{AF654F94-BCA3-22EF-15C8-FFB68CF8241E}" dt="2024-05-03T14:57:05.220" v="386" actId="14100"/>
        <pc:sldMkLst>
          <pc:docMk/>
          <pc:sldMk cId="1813257731" sldId="273"/>
        </pc:sldMkLst>
        <pc:spChg chg="mod">
          <ac:chgData name="MT2023126 Anjali J Kumar" userId="S::anjali.kumar@iiitb.ac.in::a940c099-0291-4421-8859-88f77f851f1d" providerId="AD" clId="Web-{AF654F94-BCA3-22EF-15C8-FFB68CF8241E}" dt="2024-05-03T14:56:56.235" v="385" actId="14100"/>
          <ac:spMkLst>
            <pc:docMk/>
            <pc:sldMk cId="1813257731" sldId="273"/>
            <ac:spMk id="2" creationId="{F4EEB906-F642-857B-66E8-357DF7D984A7}"/>
          </ac:spMkLst>
        </pc:spChg>
        <pc:spChg chg="mod">
          <ac:chgData name="MT2023126 Anjali J Kumar" userId="S::anjali.kumar@iiitb.ac.in::a940c099-0291-4421-8859-88f77f851f1d" providerId="AD" clId="Web-{AF654F94-BCA3-22EF-15C8-FFB68CF8241E}" dt="2024-05-03T14:57:05.220" v="386" actId="14100"/>
          <ac:spMkLst>
            <pc:docMk/>
            <pc:sldMk cId="1813257731" sldId="273"/>
            <ac:spMk id="3" creationId="{6A4C17C4-745C-9D0F-5570-A26BB3CEA2AE}"/>
          </ac:spMkLst>
        </pc:spChg>
        <pc:spChg chg="del">
          <ac:chgData name="MT2023126 Anjali J Kumar" userId="S::anjali.kumar@iiitb.ac.in::a940c099-0291-4421-8859-88f77f851f1d" providerId="AD" clId="Web-{AF654F94-BCA3-22EF-15C8-FFB68CF8241E}" dt="2024-05-03T14:30:26.601" v="183"/>
          <ac:spMkLst>
            <pc:docMk/>
            <pc:sldMk cId="1813257731" sldId="273"/>
            <ac:spMk id="5" creationId="{58815030-B062-2FB4-C92F-E6948D850159}"/>
          </ac:spMkLst>
        </pc:spChg>
        <pc:picChg chg="add mod">
          <ac:chgData name="MT2023126 Anjali J Kumar" userId="S::anjali.kumar@iiitb.ac.in::a940c099-0291-4421-8859-88f77f851f1d" providerId="AD" clId="Web-{AF654F94-BCA3-22EF-15C8-FFB68CF8241E}" dt="2024-05-03T14:30:33.742" v="185" actId="1076"/>
          <ac:picMkLst>
            <pc:docMk/>
            <pc:sldMk cId="1813257731" sldId="273"/>
            <ac:picMk id="7" creationId="{EB82EF59-677A-F20E-949F-6F639E969CCB}"/>
          </ac:picMkLst>
        </pc:picChg>
        <pc:picChg chg="add mod">
          <ac:chgData name="MT2023126 Anjali J Kumar" userId="S::anjali.kumar@iiitb.ac.in::a940c099-0291-4421-8859-88f77f851f1d" providerId="AD" clId="Web-{AF654F94-BCA3-22EF-15C8-FFB68CF8241E}" dt="2024-05-03T14:30:47.133" v="187" actId="1076"/>
          <ac:picMkLst>
            <pc:docMk/>
            <pc:sldMk cId="1813257731" sldId="273"/>
            <ac:picMk id="8" creationId="{BA15DF63-5D6C-2DBB-7577-8308417D4A29}"/>
          </ac:picMkLst>
        </pc:picChg>
      </pc:sldChg>
      <pc:sldChg chg="delSp">
        <pc:chgData name="MT2023126 Anjali J Kumar" userId="S::anjali.kumar@iiitb.ac.in::a940c099-0291-4421-8859-88f77f851f1d" providerId="AD" clId="Web-{AF654F94-BCA3-22EF-15C8-FFB68CF8241E}" dt="2024-05-03T14:32:50.840" v="203"/>
        <pc:sldMkLst>
          <pc:docMk/>
          <pc:sldMk cId="2122991723" sldId="275"/>
        </pc:sldMkLst>
        <pc:spChg chg="del">
          <ac:chgData name="MT2023126 Anjali J Kumar" userId="S::anjali.kumar@iiitb.ac.in::a940c099-0291-4421-8859-88f77f851f1d" providerId="AD" clId="Web-{AF654F94-BCA3-22EF-15C8-FFB68CF8241E}" dt="2024-05-03T14:32:50.840" v="203"/>
          <ac:spMkLst>
            <pc:docMk/>
            <pc:sldMk cId="2122991723" sldId="275"/>
            <ac:spMk id="10" creationId="{9F9599DD-3E40-4964-1339-01BE721B2DC0}"/>
          </ac:spMkLst>
        </pc:spChg>
      </pc:sldChg>
      <pc:sldChg chg="addSp delSp modSp">
        <pc:chgData name="MT2023126 Anjali J Kumar" userId="S::anjali.kumar@iiitb.ac.in::a940c099-0291-4421-8859-88f77f851f1d" providerId="AD" clId="Web-{AF654F94-BCA3-22EF-15C8-FFB68CF8241E}" dt="2024-05-03T15:00:23.587" v="402"/>
        <pc:sldMkLst>
          <pc:docMk/>
          <pc:sldMk cId="1438635943" sldId="276"/>
        </pc:sldMkLst>
        <pc:spChg chg="mod">
          <ac:chgData name="MT2023126 Anjali J Kumar" userId="S::anjali.kumar@iiitb.ac.in::a940c099-0291-4421-8859-88f77f851f1d" providerId="AD" clId="Web-{AF654F94-BCA3-22EF-15C8-FFB68CF8241E}" dt="2024-05-03T14:58:20.847" v="392" actId="1076"/>
          <ac:spMkLst>
            <pc:docMk/>
            <pc:sldMk cId="1438635943" sldId="276"/>
            <ac:spMk id="2" creationId="{1222AFD1-89B1-C662-E328-7FA64721AB65}"/>
          </ac:spMkLst>
        </pc:spChg>
        <pc:spChg chg="add del mod">
          <ac:chgData name="MT2023126 Anjali J Kumar" userId="S::anjali.kumar@iiitb.ac.in::a940c099-0291-4421-8859-88f77f851f1d" providerId="AD" clId="Web-{AF654F94-BCA3-22EF-15C8-FFB68CF8241E}" dt="2024-05-03T14:59:31.335" v="399"/>
          <ac:spMkLst>
            <pc:docMk/>
            <pc:sldMk cId="1438635943" sldId="276"/>
            <ac:spMk id="5" creationId="{CC80B9C1-5A8B-66D2-45FC-E9E3A99E28A5}"/>
          </ac:spMkLst>
        </pc:spChg>
        <pc:spChg chg="del">
          <ac:chgData name="MT2023126 Anjali J Kumar" userId="S::anjali.kumar@iiitb.ac.in::a940c099-0291-4421-8859-88f77f851f1d" providerId="AD" clId="Web-{AF654F94-BCA3-22EF-15C8-FFB68CF8241E}" dt="2024-05-03T14:32:19.230" v="198"/>
          <ac:spMkLst>
            <pc:docMk/>
            <pc:sldMk cId="1438635943" sldId="276"/>
            <ac:spMk id="7" creationId="{0600322F-8A65-4955-1B51-E38CB9FF095A}"/>
          </ac:spMkLst>
        </pc:spChg>
        <pc:spChg chg="mod">
          <ac:chgData name="MT2023126 Anjali J Kumar" userId="S::anjali.kumar@iiitb.ac.in::a940c099-0291-4421-8859-88f77f851f1d" providerId="AD" clId="Web-{AF654F94-BCA3-22EF-15C8-FFB68CF8241E}" dt="2024-05-03T14:58:30.895" v="394" actId="1076"/>
          <ac:spMkLst>
            <pc:docMk/>
            <pc:sldMk cId="1438635943" sldId="276"/>
            <ac:spMk id="9" creationId="{6E312B87-1D80-082D-7C40-8A95B19E7E5A}"/>
          </ac:spMkLst>
        </pc:spChg>
        <pc:spChg chg="add del mod">
          <ac:chgData name="MT2023126 Anjali J Kumar" userId="S::anjali.kumar@iiitb.ac.in::a940c099-0291-4421-8859-88f77f851f1d" providerId="AD" clId="Web-{AF654F94-BCA3-22EF-15C8-FFB68CF8241E}" dt="2024-05-03T15:00:23.587" v="402"/>
          <ac:spMkLst>
            <pc:docMk/>
            <pc:sldMk cId="1438635943" sldId="276"/>
            <ac:spMk id="13" creationId="{7EDB74E1-C0FC-A116-F85F-B80B1EF5F36B}"/>
          </ac:spMkLst>
        </pc:spChg>
        <pc:picChg chg="del mod">
          <ac:chgData name="MT2023126 Anjali J Kumar" userId="S::anjali.kumar@iiitb.ac.in::a940c099-0291-4421-8859-88f77f851f1d" providerId="AD" clId="Web-{AF654F94-BCA3-22EF-15C8-FFB68CF8241E}" dt="2024-05-03T14:58:54.709" v="398"/>
          <ac:picMkLst>
            <pc:docMk/>
            <pc:sldMk cId="1438635943" sldId="276"/>
            <ac:picMk id="10" creationId="{6B6E1E1C-A71D-D018-673A-12A7612ED366}"/>
          </ac:picMkLst>
        </pc:picChg>
        <pc:picChg chg="add del mod ord">
          <ac:chgData name="MT2023126 Anjali J Kumar" userId="S::anjali.kumar@iiitb.ac.in::a940c099-0291-4421-8859-88f77f851f1d" providerId="AD" clId="Web-{AF654F94-BCA3-22EF-15C8-FFB68CF8241E}" dt="2024-05-03T14:59:42.945" v="401"/>
          <ac:picMkLst>
            <pc:docMk/>
            <pc:sldMk cId="1438635943" sldId="276"/>
            <ac:picMk id="11" creationId="{6DEBBC44-25C9-2EDD-DF44-4E09140A55FE}"/>
          </ac:picMkLst>
        </pc:picChg>
        <pc:picChg chg="mod">
          <ac:chgData name="MT2023126 Anjali J Kumar" userId="S::anjali.kumar@iiitb.ac.in::a940c099-0291-4421-8859-88f77f851f1d" providerId="AD" clId="Web-{AF654F94-BCA3-22EF-15C8-FFB68CF8241E}" dt="2024-05-03T14:58:46.943" v="396" actId="14100"/>
          <ac:picMkLst>
            <pc:docMk/>
            <pc:sldMk cId="1438635943" sldId="276"/>
            <ac:picMk id="14" creationId="{AE7CE921-FDF7-1E31-B228-656B707CF11C}"/>
          </ac:picMkLst>
        </pc:picChg>
        <pc:picChg chg="add mod ord">
          <ac:chgData name="MT2023126 Anjali J Kumar" userId="S::anjali.kumar@iiitb.ac.in::a940c099-0291-4421-8859-88f77f851f1d" providerId="AD" clId="Web-{AF654F94-BCA3-22EF-15C8-FFB68CF8241E}" dt="2024-05-03T15:00:23.587" v="402"/>
          <ac:picMkLst>
            <pc:docMk/>
            <pc:sldMk cId="1438635943" sldId="276"/>
            <ac:picMk id="15" creationId="{E042F9AE-F9C2-28B0-2C7C-43ED1018E132}"/>
          </ac:picMkLst>
        </pc:picChg>
      </pc:sldChg>
      <pc:sldChg chg="delSp modSp">
        <pc:chgData name="MT2023126 Anjali J Kumar" userId="S::anjali.kumar@iiitb.ac.in::a940c099-0291-4421-8859-88f77f851f1d" providerId="AD" clId="Web-{AF654F94-BCA3-22EF-15C8-FFB68CF8241E}" dt="2024-05-03T14:19:10.155" v="67" actId="1076"/>
        <pc:sldMkLst>
          <pc:docMk/>
          <pc:sldMk cId="4052389062" sldId="278"/>
        </pc:sldMkLst>
        <pc:spChg chg="del">
          <ac:chgData name="MT2023126 Anjali J Kumar" userId="S::anjali.kumar@iiitb.ac.in::a940c099-0291-4421-8859-88f77f851f1d" providerId="AD" clId="Web-{AF654F94-BCA3-22EF-15C8-FFB68CF8241E}" dt="2024-05-03T14:15:29.022" v="2"/>
          <ac:spMkLst>
            <pc:docMk/>
            <pc:sldMk cId="4052389062" sldId="278"/>
            <ac:spMk id="5" creationId="{EF700A2E-8BBA-6191-D2D7-F5CED76562B7}"/>
          </ac:spMkLst>
        </pc:spChg>
        <pc:spChg chg="del">
          <ac:chgData name="MT2023126 Anjali J Kumar" userId="S::anjali.kumar@iiitb.ac.in::a940c099-0291-4421-8859-88f77f851f1d" providerId="AD" clId="Web-{AF654F94-BCA3-22EF-15C8-FFB68CF8241E}" dt="2024-05-03T14:19:00.154" v="64"/>
          <ac:spMkLst>
            <pc:docMk/>
            <pc:sldMk cId="4052389062" sldId="278"/>
            <ac:spMk id="8" creationId="{61CCBF17-24B9-6767-8F9E-56301E8DF262}"/>
          </ac:spMkLst>
        </pc:spChg>
        <pc:picChg chg="mod">
          <ac:chgData name="MT2023126 Anjali J Kumar" userId="S::anjali.kumar@iiitb.ac.in::a940c099-0291-4421-8859-88f77f851f1d" providerId="AD" clId="Web-{AF654F94-BCA3-22EF-15C8-FFB68CF8241E}" dt="2024-05-03T14:19:10.155" v="67" actId="1076"/>
          <ac:picMkLst>
            <pc:docMk/>
            <pc:sldMk cId="4052389062" sldId="278"/>
            <ac:picMk id="7" creationId="{16F33EE1-F950-61C0-AA08-FAF433A4383B}"/>
          </ac:picMkLst>
        </pc:picChg>
      </pc:sldChg>
      <pc:sldChg chg="addSp delSp modSp ord">
        <pc:chgData name="MT2023126 Anjali J Kumar" userId="S::anjali.kumar@iiitb.ac.in::a940c099-0291-4421-8859-88f77f851f1d" providerId="AD" clId="Web-{AF654F94-BCA3-22EF-15C8-FFB68CF8241E}" dt="2024-05-03T15:52:26.857" v="445"/>
        <pc:sldMkLst>
          <pc:docMk/>
          <pc:sldMk cId="808139424" sldId="279"/>
        </pc:sldMkLst>
        <pc:spChg chg="del">
          <ac:chgData name="MT2023126 Anjali J Kumar" userId="S::anjali.kumar@iiitb.ac.in::a940c099-0291-4421-8859-88f77f851f1d" providerId="AD" clId="Web-{AF654F94-BCA3-22EF-15C8-FFB68CF8241E}" dt="2024-05-03T14:32:27.730" v="200"/>
          <ac:spMkLst>
            <pc:docMk/>
            <pc:sldMk cId="808139424" sldId="279"/>
            <ac:spMk id="5" creationId="{76A8C8AA-FF90-4E40-43F6-D7E201E56636}"/>
          </ac:spMkLst>
        </pc:spChg>
        <pc:spChg chg="add del mod">
          <ac:chgData name="MT2023126 Anjali J Kumar" userId="S::anjali.kumar@iiitb.ac.in::a940c099-0291-4421-8859-88f77f851f1d" providerId="AD" clId="Web-{AF654F94-BCA3-22EF-15C8-FFB68CF8241E}" dt="2024-05-03T15:01:32.871" v="404"/>
          <ac:spMkLst>
            <pc:docMk/>
            <pc:sldMk cId="808139424" sldId="279"/>
            <ac:spMk id="8" creationId="{EB2CBD0A-9D25-D4D4-EAA9-2426677E4EFF}"/>
          </ac:spMkLst>
        </pc:spChg>
        <pc:picChg chg="del">
          <ac:chgData name="MT2023126 Anjali J Kumar" userId="S::anjali.kumar@iiitb.ac.in::a940c099-0291-4421-8859-88f77f851f1d" providerId="AD" clId="Web-{AF654F94-BCA3-22EF-15C8-FFB68CF8241E}" dt="2024-05-03T15:01:18.839" v="403"/>
          <ac:picMkLst>
            <pc:docMk/>
            <pc:sldMk cId="808139424" sldId="279"/>
            <ac:picMk id="7" creationId="{90C8F94B-4501-14BC-6502-69C6BC322BC7}"/>
          </ac:picMkLst>
        </pc:picChg>
        <pc:picChg chg="add mod ord">
          <ac:chgData name="MT2023126 Anjali J Kumar" userId="S::anjali.kumar@iiitb.ac.in::a940c099-0291-4421-8859-88f77f851f1d" providerId="AD" clId="Web-{AF654F94-BCA3-22EF-15C8-FFB68CF8241E}" dt="2024-05-03T15:01:42.090" v="407" actId="1076"/>
          <ac:picMkLst>
            <pc:docMk/>
            <pc:sldMk cId="808139424" sldId="279"/>
            <ac:picMk id="9" creationId="{8BCBFAAE-8588-C469-B4E4-09965BA7DF59}"/>
          </ac:picMkLst>
        </pc:picChg>
      </pc:sldChg>
      <pc:sldChg chg="delSp ord">
        <pc:chgData name="MT2023126 Anjali J Kumar" userId="S::anjali.kumar@iiitb.ac.in::a940c099-0291-4421-8859-88f77f851f1d" providerId="AD" clId="Web-{AF654F94-BCA3-22EF-15C8-FFB68CF8241E}" dt="2024-05-03T15:52:12.841" v="444"/>
        <pc:sldMkLst>
          <pc:docMk/>
          <pc:sldMk cId="3587413333" sldId="280"/>
        </pc:sldMkLst>
        <pc:spChg chg="del">
          <ac:chgData name="MT2023126 Anjali J Kumar" userId="S::anjali.kumar@iiitb.ac.in::a940c099-0291-4421-8859-88f77f851f1d" providerId="AD" clId="Web-{AF654F94-BCA3-22EF-15C8-FFB68CF8241E}" dt="2024-05-03T14:32:23.667" v="199"/>
          <ac:spMkLst>
            <pc:docMk/>
            <pc:sldMk cId="3587413333" sldId="280"/>
            <ac:spMk id="6" creationId="{E851ED9B-9F06-F2B7-378E-E50B31D75943}"/>
          </ac:spMkLst>
        </pc:spChg>
      </pc:sldChg>
      <pc:sldChg chg="delSp modSp ord">
        <pc:chgData name="MT2023126 Anjali J Kumar" userId="S::anjali.kumar@iiitb.ac.in::a940c099-0291-4421-8859-88f77f851f1d" providerId="AD" clId="Web-{AF654F94-BCA3-22EF-15C8-FFB68CF8241E}" dt="2024-05-03T15:50:54.995" v="443"/>
        <pc:sldMkLst>
          <pc:docMk/>
          <pc:sldMk cId="2022419793" sldId="281"/>
        </pc:sldMkLst>
        <pc:spChg chg="mod">
          <ac:chgData name="MT2023126 Anjali J Kumar" userId="S::anjali.kumar@iiitb.ac.in::a940c099-0291-4421-8859-88f77f851f1d" providerId="AD" clId="Web-{AF654F94-BCA3-22EF-15C8-FFB68CF8241E}" dt="2024-05-03T14:17:09.135" v="37" actId="1076"/>
          <ac:spMkLst>
            <pc:docMk/>
            <pc:sldMk cId="2022419793" sldId="281"/>
            <ac:spMk id="2" creationId="{66473D42-499C-055C-1198-0FB9D46E63B9}"/>
          </ac:spMkLst>
        </pc:spChg>
        <pc:spChg chg="del mod">
          <ac:chgData name="MT2023126 Anjali J Kumar" userId="S::anjali.kumar@iiitb.ac.in::a940c099-0291-4421-8859-88f77f851f1d" providerId="AD" clId="Web-{AF654F94-BCA3-22EF-15C8-FFB68CF8241E}" dt="2024-05-03T14:15:22.850" v="1"/>
          <ac:spMkLst>
            <pc:docMk/>
            <pc:sldMk cId="2022419793" sldId="281"/>
            <ac:spMk id="6" creationId="{1B6CA099-D6CE-9AE9-DF0B-8DC545E21941}"/>
          </ac:spMkLst>
        </pc:spChg>
        <pc:picChg chg="mod">
          <ac:chgData name="MT2023126 Anjali J Kumar" userId="S::anjali.kumar@iiitb.ac.in::a940c099-0291-4421-8859-88f77f851f1d" providerId="AD" clId="Web-{AF654F94-BCA3-22EF-15C8-FFB68CF8241E}" dt="2024-05-03T14:16:42.696" v="35" actId="14100"/>
          <ac:picMkLst>
            <pc:docMk/>
            <pc:sldMk cId="2022419793" sldId="281"/>
            <ac:picMk id="9" creationId="{A24C5BB2-CB33-FED3-01B8-5E56629784D6}"/>
          </ac:picMkLst>
        </pc:picChg>
      </pc:sldChg>
      <pc:sldChg chg="delSp modSp">
        <pc:chgData name="MT2023126 Anjali J Kumar" userId="S::anjali.kumar@iiitb.ac.in::a940c099-0291-4421-8859-88f77f851f1d" providerId="AD" clId="Web-{AF654F94-BCA3-22EF-15C8-FFB68CF8241E}" dt="2024-05-03T14:16:31.665" v="33" actId="1076"/>
        <pc:sldMkLst>
          <pc:docMk/>
          <pc:sldMk cId="2910892036" sldId="282"/>
        </pc:sldMkLst>
        <pc:spChg chg="mod">
          <ac:chgData name="MT2023126 Anjali J Kumar" userId="S::anjali.kumar@iiitb.ac.in::a940c099-0291-4421-8859-88f77f851f1d" providerId="AD" clId="Web-{AF654F94-BCA3-22EF-15C8-FFB68CF8241E}" dt="2024-05-03T14:16:20.414" v="30" actId="1076"/>
          <ac:spMkLst>
            <pc:docMk/>
            <pc:sldMk cId="2910892036" sldId="282"/>
            <ac:spMk id="2" creationId="{4062C503-2C6E-B12F-F8B3-9DD05E750B88}"/>
          </ac:spMkLst>
        </pc:spChg>
        <pc:spChg chg="del">
          <ac:chgData name="MT2023126 Anjali J Kumar" userId="S::anjali.kumar@iiitb.ac.in::a940c099-0291-4421-8859-88f77f851f1d" providerId="AD" clId="Web-{AF654F94-BCA3-22EF-15C8-FFB68CF8241E}" dt="2024-05-03T14:15:34.022" v="3"/>
          <ac:spMkLst>
            <pc:docMk/>
            <pc:sldMk cId="2910892036" sldId="282"/>
            <ac:spMk id="4" creationId="{6A40DC14-C331-20E1-FE16-8AD559392BDE}"/>
          </ac:spMkLst>
        </pc:spChg>
        <pc:spChg chg="del">
          <ac:chgData name="MT2023126 Anjali J Kumar" userId="S::anjali.kumar@iiitb.ac.in::a940c099-0291-4421-8859-88f77f851f1d" providerId="AD" clId="Web-{AF654F94-BCA3-22EF-15C8-FFB68CF8241E}" dt="2024-05-03T14:16:24.711" v="31"/>
          <ac:spMkLst>
            <pc:docMk/>
            <pc:sldMk cId="2910892036" sldId="282"/>
            <ac:spMk id="6" creationId="{7CFA32FE-BA43-673C-55D3-69AF7DBA04B8}"/>
          </ac:spMkLst>
        </pc:spChg>
        <pc:picChg chg="mod">
          <ac:chgData name="MT2023126 Anjali J Kumar" userId="S::anjali.kumar@iiitb.ac.in::a940c099-0291-4421-8859-88f77f851f1d" providerId="AD" clId="Web-{AF654F94-BCA3-22EF-15C8-FFB68CF8241E}" dt="2024-05-03T14:16:31.665" v="33" actId="1076"/>
          <ac:picMkLst>
            <pc:docMk/>
            <pc:sldMk cId="2910892036" sldId="282"/>
            <ac:picMk id="8" creationId="{3501F940-6D56-1772-F7EB-322256F84AAC}"/>
          </ac:picMkLst>
        </pc:picChg>
      </pc:sldChg>
      <pc:sldChg chg="delSp">
        <pc:chgData name="MT2023126 Anjali J Kumar" userId="S::anjali.kumar@iiitb.ac.in::a940c099-0291-4421-8859-88f77f851f1d" providerId="AD" clId="Web-{AF654F94-BCA3-22EF-15C8-FFB68CF8241E}" dt="2024-05-03T14:32:37.715" v="201"/>
        <pc:sldMkLst>
          <pc:docMk/>
          <pc:sldMk cId="3933708592" sldId="283"/>
        </pc:sldMkLst>
        <pc:spChg chg="del">
          <ac:chgData name="MT2023126 Anjali J Kumar" userId="S::anjali.kumar@iiitb.ac.in::a940c099-0291-4421-8859-88f77f851f1d" providerId="AD" clId="Web-{AF654F94-BCA3-22EF-15C8-FFB68CF8241E}" dt="2024-05-03T14:32:37.715" v="201"/>
          <ac:spMkLst>
            <pc:docMk/>
            <pc:sldMk cId="3933708592" sldId="283"/>
            <ac:spMk id="5" creationId="{42AE301A-4F08-0A69-2617-B41AE759770E}"/>
          </ac:spMkLst>
        </pc:spChg>
      </pc:sldChg>
      <pc:sldChg chg="delSp modSp">
        <pc:chgData name="MT2023126 Anjali J Kumar" userId="S::anjali.kumar@iiitb.ac.in::a940c099-0291-4421-8859-88f77f851f1d" providerId="AD" clId="Web-{AF654F94-BCA3-22EF-15C8-FFB68CF8241E}" dt="2024-05-03T14:18:27.513" v="62" actId="14100"/>
        <pc:sldMkLst>
          <pc:docMk/>
          <pc:sldMk cId="738706336" sldId="284"/>
        </pc:sldMkLst>
        <pc:spChg chg="mod">
          <ac:chgData name="MT2023126 Anjali J Kumar" userId="S::anjali.kumar@iiitb.ac.in::a940c099-0291-4421-8859-88f77f851f1d" providerId="AD" clId="Web-{AF654F94-BCA3-22EF-15C8-FFB68CF8241E}" dt="2024-05-03T14:17:54.574" v="55" actId="1076"/>
          <ac:spMkLst>
            <pc:docMk/>
            <pc:sldMk cId="738706336" sldId="284"/>
            <ac:spMk id="2" creationId="{7BEE8647-1DEF-F203-38DC-D59A66DA861B}"/>
          </ac:spMkLst>
        </pc:spChg>
        <pc:spChg chg="del">
          <ac:chgData name="MT2023126 Anjali J Kumar" userId="S::anjali.kumar@iiitb.ac.in::a940c099-0291-4421-8859-88f77f851f1d" providerId="AD" clId="Web-{AF654F94-BCA3-22EF-15C8-FFB68CF8241E}" dt="2024-05-03T14:17:26.948" v="38"/>
          <ac:spMkLst>
            <pc:docMk/>
            <pc:sldMk cId="738706336" sldId="284"/>
            <ac:spMk id="4" creationId="{96AA7A4F-CBC5-EF94-4ED5-AECF13FC4F04}"/>
          </ac:spMkLst>
        </pc:spChg>
        <pc:spChg chg="del">
          <ac:chgData name="MT2023126 Anjali J Kumar" userId="S::anjali.kumar@iiitb.ac.in::a940c099-0291-4421-8859-88f77f851f1d" providerId="AD" clId="Web-{AF654F94-BCA3-22EF-15C8-FFB68CF8241E}" dt="2024-05-03T14:17:30.589" v="39"/>
          <ac:spMkLst>
            <pc:docMk/>
            <pc:sldMk cId="738706336" sldId="284"/>
            <ac:spMk id="6" creationId="{B2F84B6F-AD2B-36EE-95FB-5D499F941174}"/>
          </ac:spMkLst>
        </pc:spChg>
        <pc:picChg chg="mod">
          <ac:chgData name="MT2023126 Anjali J Kumar" userId="S::anjali.kumar@iiitb.ac.in::a940c099-0291-4421-8859-88f77f851f1d" providerId="AD" clId="Web-{AF654F94-BCA3-22EF-15C8-FFB68CF8241E}" dt="2024-05-03T14:18:27.513" v="62" actId="14100"/>
          <ac:picMkLst>
            <pc:docMk/>
            <pc:sldMk cId="738706336" sldId="284"/>
            <ac:picMk id="11" creationId="{B7E3D62E-742A-D459-8C38-0C02B0925B31}"/>
          </ac:picMkLst>
        </pc:picChg>
      </pc:sldChg>
      <pc:sldChg chg="delSp">
        <pc:chgData name="MT2023126 Anjali J Kumar" userId="S::anjali.kumar@iiitb.ac.in::a940c099-0291-4421-8859-88f77f851f1d" providerId="AD" clId="Web-{AF654F94-BCA3-22EF-15C8-FFB68CF8241E}" dt="2024-05-03T14:32:45.965" v="202"/>
        <pc:sldMkLst>
          <pc:docMk/>
          <pc:sldMk cId="3299853297" sldId="285"/>
        </pc:sldMkLst>
        <pc:spChg chg="del">
          <ac:chgData name="MT2023126 Anjali J Kumar" userId="S::anjali.kumar@iiitb.ac.in::a940c099-0291-4421-8859-88f77f851f1d" providerId="AD" clId="Web-{AF654F94-BCA3-22EF-15C8-FFB68CF8241E}" dt="2024-05-03T14:32:45.965" v="202"/>
          <ac:spMkLst>
            <pc:docMk/>
            <pc:sldMk cId="3299853297" sldId="285"/>
            <ac:spMk id="5" creationId="{914D8C0B-7F21-58B9-E0F4-7BC22DDF6B24}"/>
          </ac:spMkLst>
        </pc:spChg>
      </pc:sldChg>
      <pc:sldChg chg="delSp">
        <pc:chgData name="MT2023126 Anjali J Kumar" userId="S::anjali.kumar@iiitb.ac.in::a940c099-0291-4421-8859-88f77f851f1d" providerId="AD" clId="Web-{AF654F94-BCA3-22EF-15C8-FFB68CF8241E}" dt="2024-05-03T14:33:00.606" v="205"/>
        <pc:sldMkLst>
          <pc:docMk/>
          <pc:sldMk cId="3218887553" sldId="287"/>
        </pc:sldMkLst>
        <pc:spChg chg="del">
          <ac:chgData name="MT2023126 Anjali J Kumar" userId="S::anjali.kumar@iiitb.ac.in::a940c099-0291-4421-8859-88f77f851f1d" providerId="AD" clId="Web-{AF654F94-BCA3-22EF-15C8-FFB68CF8241E}" dt="2024-05-03T14:33:00.606" v="205"/>
          <ac:spMkLst>
            <pc:docMk/>
            <pc:sldMk cId="3218887553" sldId="287"/>
            <ac:spMk id="5" creationId="{1623D18F-1CDA-CE54-2188-BD22E31C0FDF}"/>
          </ac:spMkLst>
        </pc:spChg>
      </pc:sldChg>
      <pc:sldChg chg="delSp modSp">
        <pc:chgData name="MT2023126 Anjali J Kumar" userId="S::anjali.kumar@iiitb.ac.in::a940c099-0291-4421-8859-88f77f851f1d" providerId="AD" clId="Web-{AF654F94-BCA3-22EF-15C8-FFB68CF8241E}" dt="2024-05-03T14:50:38.815" v="359" actId="1076"/>
        <pc:sldMkLst>
          <pc:docMk/>
          <pc:sldMk cId="2725383817" sldId="288"/>
        </pc:sldMkLst>
        <pc:spChg chg="mod">
          <ac:chgData name="MT2023126 Anjali J Kumar" userId="S::anjali.kumar@iiitb.ac.in::a940c099-0291-4421-8859-88f77f851f1d" providerId="AD" clId="Web-{AF654F94-BCA3-22EF-15C8-FFB68CF8241E}" dt="2024-05-03T14:50:38.815" v="359" actId="1076"/>
          <ac:spMkLst>
            <pc:docMk/>
            <pc:sldMk cId="2725383817" sldId="288"/>
            <ac:spMk id="3" creationId="{AB3EB751-80A7-B0E7-36E6-DE0E8222D0E5}"/>
          </ac:spMkLst>
        </pc:spChg>
        <pc:spChg chg="del">
          <ac:chgData name="MT2023126 Anjali J Kumar" userId="S::anjali.kumar@iiitb.ac.in::a940c099-0291-4421-8859-88f77f851f1d" providerId="AD" clId="Web-{AF654F94-BCA3-22EF-15C8-FFB68CF8241E}" dt="2024-05-03T14:33:04.763" v="206"/>
          <ac:spMkLst>
            <pc:docMk/>
            <pc:sldMk cId="2725383817" sldId="288"/>
            <ac:spMk id="7" creationId="{2D1F0A80-FE9F-34B8-8DAC-C037860F4008}"/>
          </ac:spMkLst>
        </pc:spChg>
      </pc:sldChg>
      <pc:sldChg chg="delSp modSp">
        <pc:chgData name="MT2023126 Anjali J Kumar" userId="S::anjali.kumar@iiitb.ac.in::a940c099-0291-4421-8859-88f77f851f1d" providerId="AD" clId="Web-{AF654F94-BCA3-22EF-15C8-FFB68CF8241E}" dt="2024-05-03T15:02:43.670" v="410" actId="1076"/>
        <pc:sldMkLst>
          <pc:docMk/>
          <pc:sldMk cId="2339577731" sldId="290"/>
        </pc:sldMkLst>
        <pc:spChg chg="mod">
          <ac:chgData name="MT2023126 Anjali J Kumar" userId="S::anjali.kumar@iiitb.ac.in::a940c099-0291-4421-8859-88f77f851f1d" providerId="AD" clId="Web-{AF654F94-BCA3-22EF-15C8-FFB68CF8241E}" dt="2024-05-03T15:02:43.670" v="410" actId="1076"/>
          <ac:spMkLst>
            <pc:docMk/>
            <pc:sldMk cId="2339577731" sldId="290"/>
            <ac:spMk id="2" creationId="{274D6E15-3007-AC3C-EEA6-12D4D1E03016}"/>
          </ac:spMkLst>
        </pc:spChg>
        <pc:spChg chg="del">
          <ac:chgData name="MT2023126 Anjali J Kumar" userId="S::anjali.kumar@iiitb.ac.in::a940c099-0291-4421-8859-88f77f851f1d" providerId="AD" clId="Web-{AF654F94-BCA3-22EF-15C8-FFB68CF8241E}" dt="2024-05-03T14:33:09.231" v="207"/>
          <ac:spMkLst>
            <pc:docMk/>
            <pc:sldMk cId="2339577731" sldId="290"/>
            <ac:spMk id="5" creationId="{AA9375CE-7E46-A419-B5EA-9655F5DFE93D}"/>
          </ac:spMkLst>
        </pc:spChg>
        <pc:picChg chg="mod">
          <ac:chgData name="MT2023126 Anjali J Kumar" userId="S::anjali.kumar@iiitb.ac.in::a940c099-0291-4421-8859-88f77f851f1d" providerId="AD" clId="Web-{AF654F94-BCA3-22EF-15C8-FFB68CF8241E}" dt="2024-05-03T15:02:39.998" v="409" actId="1076"/>
          <ac:picMkLst>
            <pc:docMk/>
            <pc:sldMk cId="2339577731" sldId="290"/>
            <ac:picMk id="7" creationId="{BCF9F858-C546-B8A3-387A-3D94570D8186}"/>
          </ac:picMkLst>
        </pc:picChg>
      </pc:sldChg>
      <pc:sldChg chg="delSp modSp">
        <pc:chgData name="MT2023126 Anjali J Kumar" userId="S::anjali.kumar@iiitb.ac.in::a940c099-0291-4421-8859-88f77f851f1d" providerId="AD" clId="Web-{AF654F94-BCA3-22EF-15C8-FFB68CF8241E}" dt="2024-05-03T14:57:27.939" v="390" actId="20577"/>
        <pc:sldMkLst>
          <pc:docMk/>
          <pc:sldMk cId="3495756342" sldId="291"/>
        </pc:sldMkLst>
        <pc:spChg chg="mod">
          <ac:chgData name="MT2023126 Anjali J Kumar" userId="S::anjali.kumar@iiitb.ac.in::a940c099-0291-4421-8859-88f77f851f1d" providerId="AD" clId="Web-{AF654F94-BCA3-22EF-15C8-FFB68CF8241E}" dt="2024-05-03T14:57:27.939" v="390" actId="20577"/>
          <ac:spMkLst>
            <pc:docMk/>
            <pc:sldMk cId="3495756342" sldId="291"/>
            <ac:spMk id="2" creationId="{F4EEB906-F642-857B-66E8-357DF7D984A7}"/>
          </ac:spMkLst>
        </pc:spChg>
        <pc:spChg chg="del">
          <ac:chgData name="MT2023126 Anjali J Kumar" userId="S::anjali.kumar@iiitb.ac.in::a940c099-0291-4421-8859-88f77f851f1d" providerId="AD" clId="Web-{AF654F94-BCA3-22EF-15C8-FFB68CF8241E}" dt="2024-05-03T14:31:47.525" v="191"/>
          <ac:spMkLst>
            <pc:docMk/>
            <pc:sldMk cId="3495756342" sldId="291"/>
            <ac:spMk id="5" creationId="{58815030-B062-2FB4-C92F-E6948D850159}"/>
          </ac:spMkLst>
        </pc:spChg>
      </pc:sldChg>
      <pc:sldChg chg="delSp">
        <pc:chgData name="MT2023126 Anjali J Kumar" userId="S::anjali.kumar@iiitb.ac.in::a940c099-0291-4421-8859-88f77f851f1d" providerId="AD" clId="Web-{AF654F94-BCA3-22EF-15C8-FFB68CF8241E}" dt="2024-05-03T14:32:07.979" v="195"/>
        <pc:sldMkLst>
          <pc:docMk/>
          <pc:sldMk cId="2485864124" sldId="292"/>
        </pc:sldMkLst>
        <pc:spChg chg="del">
          <ac:chgData name="MT2023126 Anjali J Kumar" userId="S::anjali.kumar@iiitb.ac.in::a940c099-0291-4421-8859-88f77f851f1d" providerId="AD" clId="Web-{AF654F94-BCA3-22EF-15C8-FFB68CF8241E}" dt="2024-05-03T14:32:07.979" v="195"/>
          <ac:spMkLst>
            <pc:docMk/>
            <pc:sldMk cId="2485864124" sldId="292"/>
            <ac:spMk id="7" creationId="{9D667E0C-A6F0-71A2-E6F9-3C13FFC0C1E1}"/>
          </ac:spMkLst>
        </pc:spChg>
      </pc:sldChg>
      <pc:sldChg chg="addSp delSp modSp">
        <pc:chgData name="MT2023126 Anjali J Kumar" userId="S::anjali.kumar@iiitb.ac.in::a940c099-0291-4421-8859-88f77f851f1d" providerId="AD" clId="Web-{AF654F94-BCA3-22EF-15C8-FFB68CF8241E}" dt="2024-05-03T14:49:29.266" v="350" actId="1076"/>
        <pc:sldMkLst>
          <pc:docMk/>
          <pc:sldMk cId="902767044" sldId="293"/>
        </pc:sldMkLst>
        <pc:spChg chg="mod">
          <ac:chgData name="MT2023126 Anjali J Kumar" userId="S::anjali.kumar@iiitb.ac.in::a940c099-0291-4421-8859-88f77f851f1d" providerId="AD" clId="Web-{AF654F94-BCA3-22EF-15C8-FFB68CF8241E}" dt="2024-05-03T14:49:12.828" v="344" actId="20577"/>
          <ac:spMkLst>
            <pc:docMk/>
            <pc:sldMk cId="902767044" sldId="293"/>
            <ac:spMk id="3" creationId="{6A4C17C4-745C-9D0F-5570-A26BB3CEA2AE}"/>
          </ac:spMkLst>
        </pc:spChg>
        <pc:spChg chg="del">
          <ac:chgData name="MT2023126 Anjali J Kumar" userId="S::anjali.kumar@iiitb.ac.in::a940c099-0291-4421-8859-88f77f851f1d" providerId="AD" clId="Web-{AF654F94-BCA3-22EF-15C8-FFB68CF8241E}" dt="2024-05-03T14:32:03.932" v="194"/>
          <ac:spMkLst>
            <pc:docMk/>
            <pc:sldMk cId="902767044" sldId="293"/>
            <ac:spMk id="5" creationId="{58815030-B062-2FB4-C92F-E6948D850159}"/>
          </ac:spMkLst>
        </pc:spChg>
        <pc:spChg chg="add mod">
          <ac:chgData name="MT2023126 Anjali J Kumar" userId="S::anjali.kumar@iiitb.ac.in::a940c099-0291-4421-8859-88f77f851f1d" providerId="AD" clId="Web-{AF654F94-BCA3-22EF-15C8-FFB68CF8241E}" dt="2024-05-03T14:49:18.938" v="346" actId="20577"/>
          <ac:spMkLst>
            <pc:docMk/>
            <pc:sldMk cId="902767044" sldId="293"/>
            <ac:spMk id="9" creationId="{B39892EF-AA5E-3020-EA33-75E1ED199481}"/>
          </ac:spMkLst>
        </pc:spChg>
        <pc:picChg chg="mod">
          <ac:chgData name="MT2023126 Anjali J Kumar" userId="S::anjali.kumar@iiitb.ac.in::a940c099-0291-4421-8859-88f77f851f1d" providerId="AD" clId="Web-{AF654F94-BCA3-22EF-15C8-FFB68CF8241E}" dt="2024-05-03T14:49:27.844" v="348" actId="1076"/>
          <ac:picMkLst>
            <pc:docMk/>
            <pc:sldMk cId="902767044" sldId="293"/>
            <ac:picMk id="2" creationId="{498B3BAC-CAE3-B51D-8436-CFD7BE2F2ECB}"/>
          </ac:picMkLst>
        </pc:picChg>
        <pc:picChg chg="mod">
          <ac:chgData name="MT2023126 Anjali J Kumar" userId="S::anjali.kumar@iiitb.ac.in::a940c099-0291-4421-8859-88f77f851f1d" providerId="AD" clId="Web-{AF654F94-BCA3-22EF-15C8-FFB68CF8241E}" dt="2024-05-03T14:49:28.063" v="349" actId="1076"/>
          <ac:picMkLst>
            <pc:docMk/>
            <pc:sldMk cId="902767044" sldId="293"/>
            <ac:picMk id="7" creationId="{5BB63C81-BBC9-979B-E41A-F23D84F01983}"/>
          </ac:picMkLst>
        </pc:picChg>
        <pc:picChg chg="mod">
          <ac:chgData name="MT2023126 Anjali J Kumar" userId="S::anjali.kumar@iiitb.ac.in::a940c099-0291-4421-8859-88f77f851f1d" providerId="AD" clId="Web-{AF654F94-BCA3-22EF-15C8-FFB68CF8241E}" dt="2024-05-03T14:49:29.266" v="350" actId="1076"/>
          <ac:picMkLst>
            <pc:docMk/>
            <pc:sldMk cId="902767044" sldId="293"/>
            <ac:picMk id="8" creationId="{B6DE7370-5150-9A19-92F2-EADB6CC37FD8}"/>
          </ac:picMkLst>
        </pc:picChg>
      </pc:sldChg>
      <pc:sldChg chg="delSp">
        <pc:chgData name="MT2023126 Anjali J Kumar" userId="S::anjali.kumar@iiitb.ac.in::a940c099-0291-4421-8859-88f77f851f1d" providerId="AD" clId="Web-{AF654F94-BCA3-22EF-15C8-FFB68CF8241E}" dt="2024-05-03T14:31:59.479" v="193"/>
        <pc:sldMkLst>
          <pc:docMk/>
          <pc:sldMk cId="1799745069" sldId="294"/>
        </pc:sldMkLst>
        <pc:spChg chg="del">
          <ac:chgData name="MT2023126 Anjali J Kumar" userId="S::anjali.kumar@iiitb.ac.in::a940c099-0291-4421-8859-88f77f851f1d" providerId="AD" clId="Web-{AF654F94-BCA3-22EF-15C8-FFB68CF8241E}" dt="2024-05-03T14:31:59.479" v="193"/>
          <ac:spMkLst>
            <pc:docMk/>
            <pc:sldMk cId="1799745069" sldId="294"/>
            <ac:spMk id="5" creationId="{A8CEE756-74F8-EE3F-20E5-8A434DCA8C2F}"/>
          </ac:spMkLst>
        </pc:spChg>
      </pc:sldChg>
      <pc:sldChg chg="addSp delSp modSp">
        <pc:chgData name="MT2023126 Anjali J Kumar" userId="S::anjali.kumar@iiitb.ac.in::a940c099-0291-4421-8859-88f77f851f1d" providerId="AD" clId="Web-{AF654F94-BCA3-22EF-15C8-FFB68CF8241E}" dt="2024-05-03T14:24:44.714" v="135"/>
        <pc:sldMkLst>
          <pc:docMk/>
          <pc:sldMk cId="3075877461" sldId="295"/>
        </pc:sldMkLst>
        <pc:spChg chg="mod">
          <ac:chgData name="MT2023126 Anjali J Kumar" userId="S::anjali.kumar@iiitb.ac.in::a940c099-0291-4421-8859-88f77f851f1d" providerId="AD" clId="Web-{AF654F94-BCA3-22EF-15C8-FFB68CF8241E}" dt="2024-05-03T14:24:36.573" v="134" actId="1076"/>
          <ac:spMkLst>
            <pc:docMk/>
            <pc:sldMk cId="3075877461" sldId="295"/>
            <ac:spMk id="2" creationId="{441D41AF-16FE-47B8-A8B8-995D1641A2E2}"/>
          </ac:spMkLst>
        </pc:spChg>
        <pc:spChg chg="del">
          <ac:chgData name="MT2023126 Anjali J Kumar" userId="S::anjali.kumar@iiitb.ac.in::a940c099-0291-4421-8859-88f77f851f1d" providerId="AD" clId="Web-{AF654F94-BCA3-22EF-15C8-FFB68CF8241E}" dt="2024-05-03T14:24:44.714" v="135"/>
          <ac:spMkLst>
            <pc:docMk/>
            <pc:sldMk cId="3075877461" sldId="295"/>
            <ac:spMk id="6" creationId="{D4332DBA-29CA-6D31-692F-00BF86659D43}"/>
          </ac:spMkLst>
        </pc:spChg>
        <pc:picChg chg="add mod">
          <ac:chgData name="MT2023126 Anjali J Kumar" userId="S::anjali.kumar@iiitb.ac.in::a940c099-0291-4421-8859-88f77f851f1d" providerId="AD" clId="Web-{AF654F94-BCA3-22EF-15C8-FFB68CF8241E}" dt="2024-05-03T14:24:32.791" v="133" actId="1076"/>
          <ac:picMkLst>
            <pc:docMk/>
            <pc:sldMk cId="3075877461" sldId="295"/>
            <ac:picMk id="3" creationId="{0DFD1589-58B1-407E-6DDC-E66EA80F3D7F}"/>
          </ac:picMkLst>
        </pc:picChg>
      </pc:sldChg>
      <pc:sldChg chg="addSp delSp modSp">
        <pc:chgData name="MT2023126 Anjali J Kumar" userId="S::anjali.kumar@iiitb.ac.in::a940c099-0291-4421-8859-88f77f851f1d" providerId="AD" clId="Web-{AF654F94-BCA3-22EF-15C8-FFB68CF8241E}" dt="2024-05-03T14:26:44.062" v="159" actId="14100"/>
        <pc:sldMkLst>
          <pc:docMk/>
          <pc:sldMk cId="393063627" sldId="296"/>
        </pc:sldMkLst>
        <pc:spChg chg="mod">
          <ac:chgData name="MT2023126 Anjali J Kumar" userId="S::anjali.kumar@iiitb.ac.in::a940c099-0291-4421-8859-88f77f851f1d" providerId="AD" clId="Web-{AF654F94-BCA3-22EF-15C8-FFB68CF8241E}" dt="2024-05-03T14:26:44.062" v="159" actId="14100"/>
          <ac:spMkLst>
            <pc:docMk/>
            <pc:sldMk cId="393063627" sldId="296"/>
            <ac:spMk id="2" creationId="{C1E40DC5-01E0-F6E7-5434-4C7E64063127}"/>
          </ac:spMkLst>
        </pc:spChg>
        <pc:spChg chg="del mod">
          <ac:chgData name="MT2023126 Anjali J Kumar" userId="S::anjali.kumar@iiitb.ac.in::a940c099-0291-4421-8859-88f77f851f1d" providerId="AD" clId="Web-{AF654F94-BCA3-22EF-15C8-FFB68CF8241E}" dt="2024-05-03T14:26:23.280" v="154"/>
          <ac:spMkLst>
            <pc:docMk/>
            <pc:sldMk cId="393063627" sldId="296"/>
            <ac:spMk id="6" creationId="{F8DF5C0C-806A-1776-3337-50A40DF8423F}"/>
          </ac:spMkLst>
        </pc:spChg>
        <pc:picChg chg="add mod">
          <ac:chgData name="MT2023126 Anjali J Kumar" userId="S::anjali.kumar@iiitb.ac.in::a940c099-0291-4421-8859-88f77f851f1d" providerId="AD" clId="Web-{AF654F94-BCA3-22EF-15C8-FFB68CF8241E}" dt="2024-05-03T14:26:34.358" v="157" actId="1076"/>
          <ac:picMkLst>
            <pc:docMk/>
            <pc:sldMk cId="393063627" sldId="296"/>
            <ac:picMk id="3" creationId="{D3757F22-25E7-76E4-8A59-5E6EC0967933}"/>
          </ac:picMkLst>
        </pc:picChg>
        <pc:picChg chg="mod">
          <ac:chgData name="MT2023126 Anjali J Kumar" userId="S::anjali.kumar@iiitb.ac.in::a940c099-0291-4421-8859-88f77f851f1d" providerId="AD" clId="Web-{AF654F94-BCA3-22EF-15C8-FFB68CF8241E}" dt="2024-05-03T14:26:32.124" v="156" actId="14100"/>
          <ac:picMkLst>
            <pc:docMk/>
            <pc:sldMk cId="393063627" sldId="296"/>
            <ac:picMk id="8" creationId="{44548713-BB6E-C1F6-6AAE-598C2EC3751F}"/>
          </ac:picMkLst>
        </pc:picChg>
      </pc:sldChg>
      <pc:sldChg chg="delSp modSp">
        <pc:chgData name="MT2023126 Anjali J Kumar" userId="S::anjali.kumar@iiitb.ac.in::a940c099-0291-4421-8859-88f77f851f1d" providerId="AD" clId="Web-{AF654F94-BCA3-22EF-15C8-FFB68CF8241E}" dt="2024-05-03T14:32:15.136" v="197"/>
        <pc:sldMkLst>
          <pc:docMk/>
          <pc:sldMk cId="1492827091" sldId="297"/>
        </pc:sldMkLst>
        <pc:spChg chg="del mod">
          <ac:chgData name="MT2023126 Anjali J Kumar" userId="S::anjali.kumar@iiitb.ac.in::a940c099-0291-4421-8859-88f77f851f1d" providerId="AD" clId="Web-{AF654F94-BCA3-22EF-15C8-FFB68CF8241E}" dt="2024-05-03T14:32:15.136" v="197"/>
          <ac:spMkLst>
            <pc:docMk/>
            <pc:sldMk cId="1492827091" sldId="297"/>
            <ac:spMk id="3" creationId="{B12FF4A7-5FED-882B-2816-CA3C5534F256}"/>
          </ac:spMkLst>
        </pc:spChg>
      </pc:sldChg>
      <pc:sldChg chg="delSp modSp">
        <pc:chgData name="MT2023126 Anjali J Kumar" userId="S::anjali.kumar@iiitb.ac.in::a940c099-0291-4421-8859-88f77f851f1d" providerId="AD" clId="Web-{AF654F94-BCA3-22EF-15C8-FFB68CF8241E}" dt="2024-05-03T14:34:35.016" v="220" actId="20577"/>
        <pc:sldMkLst>
          <pc:docMk/>
          <pc:sldMk cId="1076663968" sldId="298"/>
        </pc:sldMkLst>
        <pc:spChg chg="mod">
          <ac:chgData name="MT2023126 Anjali J Kumar" userId="S::anjali.kumar@iiitb.ac.in::a940c099-0291-4421-8859-88f77f851f1d" providerId="AD" clId="Web-{AF654F94-BCA3-22EF-15C8-FFB68CF8241E}" dt="2024-05-03T14:34:35.016" v="220" actId="20577"/>
          <ac:spMkLst>
            <pc:docMk/>
            <pc:sldMk cId="1076663968" sldId="298"/>
            <ac:spMk id="2" creationId="{791678D0-774A-AAA0-DC81-338A78EE456D}"/>
          </ac:spMkLst>
        </pc:spChg>
        <pc:spChg chg="del">
          <ac:chgData name="MT2023126 Anjali J Kumar" userId="S::anjali.kumar@iiitb.ac.in::a940c099-0291-4421-8859-88f77f851f1d" providerId="AD" clId="Web-{AF654F94-BCA3-22EF-15C8-FFB68CF8241E}" dt="2024-05-03T14:32:56.918" v="204"/>
          <ac:spMkLst>
            <pc:docMk/>
            <pc:sldMk cId="1076663968" sldId="298"/>
            <ac:spMk id="8" creationId="{3A5ECA2B-05D7-8F70-4D88-84267CEA77B1}"/>
          </ac:spMkLst>
        </pc:spChg>
      </pc:sldChg>
      <pc:sldChg chg="del">
        <pc:chgData name="MT2023126 Anjali J Kumar" userId="S::anjali.kumar@iiitb.ac.in::a940c099-0291-4421-8859-88f77f851f1d" providerId="AD" clId="Web-{AF654F94-BCA3-22EF-15C8-FFB68CF8241E}" dt="2024-05-03T14:18:45.951" v="63"/>
        <pc:sldMkLst>
          <pc:docMk/>
          <pc:sldMk cId="2123334710" sldId="299"/>
        </pc:sldMkLst>
      </pc:sldChg>
      <pc:sldChg chg="modSp">
        <pc:chgData name="MT2023126 Anjali J Kumar" userId="S::anjali.kumar@iiitb.ac.in::a940c099-0291-4421-8859-88f77f851f1d" providerId="AD" clId="Web-{AF654F94-BCA3-22EF-15C8-FFB68CF8241E}" dt="2024-05-03T15:56:20.552" v="451" actId="20577"/>
        <pc:sldMkLst>
          <pc:docMk/>
          <pc:sldMk cId="3493056831" sldId="299"/>
        </pc:sldMkLst>
        <pc:spChg chg="mod">
          <ac:chgData name="MT2023126 Anjali J Kumar" userId="S::anjali.kumar@iiitb.ac.in::a940c099-0291-4421-8859-88f77f851f1d" providerId="AD" clId="Web-{AF654F94-BCA3-22EF-15C8-FFB68CF8241E}" dt="2024-05-03T15:56:20.552" v="451" actId="20577"/>
          <ac:spMkLst>
            <pc:docMk/>
            <pc:sldMk cId="3493056831" sldId="299"/>
            <ac:spMk id="3" creationId="{C7FDD368-B829-9EBD-AD29-E5CA43E2708B}"/>
          </ac:spMkLst>
        </pc:spChg>
        <pc:spChg chg="mod">
          <ac:chgData name="MT2023126 Anjali J Kumar" userId="S::anjali.kumar@iiitb.ac.in::a940c099-0291-4421-8859-88f77f851f1d" providerId="AD" clId="Web-{AF654F94-BCA3-22EF-15C8-FFB68CF8241E}" dt="2024-05-03T14:39:15.807" v="237" actId="20577"/>
          <ac:spMkLst>
            <pc:docMk/>
            <pc:sldMk cId="3493056831" sldId="299"/>
            <ac:spMk id="4" creationId="{D3F6BD30-20A6-8934-8C7F-7BD5B56C2B1C}"/>
          </ac:spMkLst>
        </pc:spChg>
        <pc:spChg chg="mod">
          <ac:chgData name="MT2023126 Anjali J Kumar" userId="S::anjali.kumar@iiitb.ac.in::a940c099-0291-4421-8859-88f77f851f1d" providerId="AD" clId="Web-{AF654F94-BCA3-22EF-15C8-FFB68CF8241E}" dt="2024-05-03T14:40:44.919" v="262" actId="20577"/>
          <ac:spMkLst>
            <pc:docMk/>
            <pc:sldMk cId="3493056831" sldId="299"/>
            <ac:spMk id="5" creationId="{F300EF19-C7DA-5BAE-F967-E73F7FE1C99C}"/>
          </ac:spMkLst>
        </pc:spChg>
        <pc:spChg chg="mod">
          <ac:chgData name="MT2023126 Anjali J Kumar" userId="S::anjali.kumar@iiitb.ac.in::a940c099-0291-4421-8859-88f77f851f1d" providerId="AD" clId="Web-{AF654F94-BCA3-22EF-15C8-FFB68CF8241E}" dt="2024-05-03T14:39:45.620" v="245" actId="20577"/>
          <ac:spMkLst>
            <pc:docMk/>
            <pc:sldMk cId="3493056831" sldId="299"/>
            <ac:spMk id="6" creationId="{2A587ACD-4EFD-A9AB-9A20-144F4589E32B}"/>
          </ac:spMkLst>
        </pc:spChg>
        <pc:spChg chg="mod">
          <ac:chgData name="MT2023126 Anjali J Kumar" userId="S::anjali.kumar@iiitb.ac.in::a940c099-0291-4421-8859-88f77f851f1d" providerId="AD" clId="Web-{AF654F94-BCA3-22EF-15C8-FFB68CF8241E}" dt="2024-05-03T14:40:41.091" v="260" actId="20577"/>
          <ac:spMkLst>
            <pc:docMk/>
            <pc:sldMk cId="3493056831" sldId="299"/>
            <ac:spMk id="7" creationId="{98BDB352-C496-2C0F-2104-6093B7605394}"/>
          </ac:spMkLst>
        </pc:spChg>
        <pc:spChg chg="mod">
          <ac:chgData name="MT2023126 Anjali J Kumar" userId="S::anjali.kumar@iiitb.ac.in::a940c099-0291-4421-8859-88f77f851f1d" providerId="AD" clId="Web-{AF654F94-BCA3-22EF-15C8-FFB68CF8241E}" dt="2024-05-03T14:39:50.964" v="248" actId="20577"/>
          <ac:spMkLst>
            <pc:docMk/>
            <pc:sldMk cId="3493056831" sldId="299"/>
            <ac:spMk id="8" creationId="{8288FDDD-8CF8-2371-C893-4C36669627F3}"/>
          </ac:spMkLst>
        </pc:spChg>
      </pc:sldChg>
      <pc:sldChg chg="modSp">
        <pc:chgData name="MT2023126 Anjali J Kumar" userId="S::anjali.kumar@iiitb.ac.in::a940c099-0291-4421-8859-88f77f851f1d" providerId="AD" clId="Web-{AF654F94-BCA3-22EF-15C8-FFB68CF8241E}" dt="2024-05-03T14:56:10.452" v="380" actId="1076"/>
        <pc:sldMkLst>
          <pc:docMk/>
          <pc:sldMk cId="4014091524" sldId="300"/>
        </pc:sldMkLst>
        <pc:spChg chg="mod">
          <ac:chgData name="MT2023126 Anjali J Kumar" userId="S::anjali.kumar@iiitb.ac.in::a940c099-0291-4421-8859-88f77f851f1d" providerId="AD" clId="Web-{AF654F94-BCA3-22EF-15C8-FFB68CF8241E}" dt="2024-05-03T14:41:58.328" v="271" actId="14100"/>
          <ac:spMkLst>
            <pc:docMk/>
            <pc:sldMk cId="4014091524" sldId="300"/>
            <ac:spMk id="2" creationId="{DDDF59E5-0BC7-42C6-BC0B-3D488D9792E9}"/>
          </ac:spMkLst>
        </pc:spChg>
        <pc:picChg chg="mod">
          <ac:chgData name="MT2023126 Anjali J Kumar" userId="S::anjali.kumar@iiitb.ac.in::a940c099-0291-4421-8859-88f77f851f1d" providerId="AD" clId="Web-{AF654F94-BCA3-22EF-15C8-FFB68CF8241E}" dt="2024-05-03T14:56:10.452" v="380" actId="1076"/>
          <ac:picMkLst>
            <pc:docMk/>
            <pc:sldMk cId="4014091524" sldId="300"/>
            <ac:picMk id="29" creationId="{8D049645-B76F-E97E-30A0-3AE73AA16AB0}"/>
          </ac:picMkLst>
        </pc:picChg>
      </pc:sldChg>
      <pc:sldChg chg="addSp delSp modSp">
        <pc:chgData name="MT2023126 Anjali J Kumar" userId="S::anjali.kumar@iiitb.ac.in::a940c099-0291-4421-8859-88f77f851f1d" providerId="AD" clId="Web-{AF654F94-BCA3-22EF-15C8-FFB68CF8241E}" dt="2024-05-03T15:03:15.843" v="416" actId="1076"/>
        <pc:sldMkLst>
          <pc:docMk/>
          <pc:sldMk cId="1445825932" sldId="301"/>
        </pc:sldMkLst>
        <pc:spChg chg="del">
          <ac:chgData name="MT2023126 Anjali J Kumar" userId="S::anjali.kumar@iiitb.ac.in::a940c099-0291-4421-8859-88f77f851f1d" providerId="AD" clId="Web-{AF654F94-BCA3-22EF-15C8-FFB68CF8241E}" dt="2024-05-03T14:51:04.473" v="361"/>
          <ac:spMkLst>
            <pc:docMk/>
            <pc:sldMk cId="1445825932" sldId="301"/>
            <ac:spMk id="2" creationId="{274D6E15-3007-AC3C-EEA6-12D4D1E03016}"/>
          </ac:spMkLst>
        </pc:spChg>
        <pc:spChg chg="add del mod">
          <ac:chgData name="MT2023126 Anjali J Kumar" userId="S::anjali.kumar@iiitb.ac.in::a940c099-0291-4421-8859-88f77f851f1d" providerId="AD" clId="Web-{AF654F94-BCA3-22EF-15C8-FFB68CF8241E}" dt="2024-05-03T14:52:53.680" v="376"/>
          <ac:spMkLst>
            <pc:docMk/>
            <pc:sldMk cId="1445825932" sldId="301"/>
            <ac:spMk id="10" creationId="{5F523416-2668-B823-F710-6100CCFD61C4}"/>
          </ac:spMkLst>
        </pc:spChg>
        <pc:picChg chg="mod">
          <ac:chgData name="MT2023126 Anjali J Kumar" userId="S::anjali.kumar@iiitb.ac.in::a940c099-0291-4421-8859-88f77f851f1d" providerId="AD" clId="Web-{AF654F94-BCA3-22EF-15C8-FFB68CF8241E}" dt="2024-05-03T15:03:15.843" v="416" actId="1076"/>
          <ac:picMkLst>
            <pc:docMk/>
            <pc:sldMk cId="1445825932" sldId="301"/>
            <ac:picMk id="9" creationId="{1F21D450-1105-D15C-A58F-2C91249FFD12}"/>
          </ac:picMkLst>
        </pc:picChg>
      </pc:sldChg>
      <pc:sldChg chg="addSp delSp modSp">
        <pc:chgData name="MT2023126 Anjali J Kumar" userId="S::anjali.kumar@iiitb.ac.in::a940c099-0291-4421-8859-88f77f851f1d" providerId="AD" clId="Web-{AF654F94-BCA3-22EF-15C8-FFB68CF8241E}" dt="2024-05-03T15:02:59.687" v="413" actId="1076"/>
        <pc:sldMkLst>
          <pc:docMk/>
          <pc:sldMk cId="4107532347" sldId="302"/>
        </pc:sldMkLst>
        <pc:spChg chg="del">
          <ac:chgData name="MT2023126 Anjali J Kumar" userId="S::anjali.kumar@iiitb.ac.in::a940c099-0291-4421-8859-88f77f851f1d" providerId="AD" clId="Web-{AF654F94-BCA3-22EF-15C8-FFB68CF8241E}" dt="2024-05-03T14:51:08.770" v="362"/>
          <ac:spMkLst>
            <pc:docMk/>
            <pc:sldMk cId="4107532347" sldId="302"/>
            <ac:spMk id="2" creationId="{274D6E15-3007-AC3C-EEA6-12D4D1E03016}"/>
          </ac:spMkLst>
        </pc:spChg>
        <pc:spChg chg="add del mod">
          <ac:chgData name="MT2023126 Anjali J Kumar" userId="S::anjali.kumar@iiitb.ac.in::a940c099-0291-4421-8859-88f77f851f1d" providerId="AD" clId="Web-{AF654F94-BCA3-22EF-15C8-FFB68CF8241E}" dt="2024-05-03T14:52:48.961" v="375"/>
          <ac:spMkLst>
            <pc:docMk/>
            <pc:sldMk cId="4107532347" sldId="302"/>
            <ac:spMk id="5" creationId="{C2696A95-E17A-4846-758F-D44DE8EF3548}"/>
          </ac:spMkLst>
        </pc:spChg>
        <pc:picChg chg="mod">
          <ac:chgData name="MT2023126 Anjali J Kumar" userId="S::anjali.kumar@iiitb.ac.in::a940c099-0291-4421-8859-88f77f851f1d" providerId="AD" clId="Web-{AF654F94-BCA3-22EF-15C8-FFB68CF8241E}" dt="2024-05-03T15:02:59.687" v="413" actId="1076"/>
          <ac:picMkLst>
            <pc:docMk/>
            <pc:sldMk cId="4107532347" sldId="302"/>
            <ac:picMk id="9" creationId="{1F21D450-1105-D15C-A58F-2C91249FFD12}"/>
          </ac:picMkLst>
        </pc:picChg>
      </pc:sldChg>
      <pc:sldChg chg="modSp new del">
        <pc:chgData name="MT2023126 Anjali J Kumar" userId="S::anjali.kumar@iiitb.ac.in::a940c099-0291-4421-8859-88f77f851f1d" providerId="AD" clId="Web-{AF654F94-BCA3-22EF-15C8-FFB68CF8241E}" dt="2024-05-03T15:36:41.414" v="432"/>
        <pc:sldMkLst>
          <pc:docMk/>
          <pc:sldMk cId="923572241" sldId="303"/>
        </pc:sldMkLst>
        <pc:spChg chg="mod">
          <ac:chgData name="MT2023126 Anjali J Kumar" userId="S::anjali.kumar@iiitb.ac.in::a940c099-0291-4421-8859-88f77f851f1d" providerId="AD" clId="Web-{AF654F94-BCA3-22EF-15C8-FFB68CF8241E}" dt="2024-05-03T14:50:13.315" v="356" actId="20577"/>
          <ac:spMkLst>
            <pc:docMk/>
            <pc:sldMk cId="923572241" sldId="303"/>
            <ac:spMk id="2" creationId="{81FDB916-5FEB-8914-7E94-B7C830E496A0}"/>
          </ac:spMkLst>
        </pc:spChg>
      </pc:sldChg>
      <pc:sldChg chg="modSp del">
        <pc:chgData name="MT2023126 Anjali J Kumar" userId="S::anjali.kumar@iiitb.ac.in::a940c099-0291-4421-8859-88f77f851f1d" providerId="AD" clId="Web-{AF654F94-BCA3-22EF-15C8-FFB68CF8241E}" dt="2024-05-03T16:05:48.225" v="453"/>
        <pc:sldMkLst>
          <pc:docMk/>
          <pc:sldMk cId="3013807596" sldId="304"/>
        </pc:sldMkLst>
        <pc:picChg chg="mod">
          <ac:chgData name="MT2023126 Anjali J Kumar" userId="S::anjali.kumar@iiitb.ac.in::a940c099-0291-4421-8859-88f77f851f1d" providerId="AD" clId="Web-{AF654F94-BCA3-22EF-15C8-FFB68CF8241E}" dt="2024-05-03T15:03:30.875" v="420" actId="1076"/>
          <ac:picMkLst>
            <pc:docMk/>
            <pc:sldMk cId="3013807596" sldId="304"/>
            <ac:picMk id="5" creationId="{ED4F8BA1-77CF-228F-71E3-A18743B24C7C}"/>
          </ac:picMkLst>
        </pc:picChg>
        <pc:picChg chg="mod">
          <ac:chgData name="MT2023126 Anjali J Kumar" userId="S::anjali.kumar@iiitb.ac.in::a940c099-0291-4421-8859-88f77f851f1d" providerId="AD" clId="Web-{AF654F94-BCA3-22EF-15C8-FFB68CF8241E}" dt="2024-05-03T15:03:37.047" v="422" actId="1076"/>
          <ac:picMkLst>
            <pc:docMk/>
            <pc:sldMk cId="3013807596" sldId="304"/>
            <ac:picMk id="7" creationId="{FDBE67DE-5D02-7AFF-F51E-D6BCCB02B8E3}"/>
          </ac:picMkLst>
        </pc:picChg>
      </pc:sldChg>
      <pc:sldChg chg="modSp">
        <pc:chgData name="MT2023126 Anjali J Kumar" userId="S::anjali.kumar@iiitb.ac.in::a940c099-0291-4421-8859-88f77f851f1d" providerId="AD" clId="Web-{AF654F94-BCA3-22EF-15C8-FFB68CF8241E}" dt="2024-05-03T15:05:04.160" v="431" actId="1076"/>
        <pc:sldMkLst>
          <pc:docMk/>
          <pc:sldMk cId="1304057476" sldId="305"/>
        </pc:sldMkLst>
        <pc:picChg chg="mod">
          <ac:chgData name="MT2023126 Anjali J Kumar" userId="S::anjali.kumar@iiitb.ac.in::a940c099-0291-4421-8859-88f77f851f1d" providerId="AD" clId="Web-{AF654F94-BCA3-22EF-15C8-FFB68CF8241E}" dt="2024-05-03T15:03:50.720" v="425" actId="1076"/>
          <ac:picMkLst>
            <pc:docMk/>
            <pc:sldMk cId="1304057476" sldId="305"/>
            <ac:picMk id="9" creationId="{F1364711-9386-9628-B2E1-FD27F1F23EC3}"/>
          </ac:picMkLst>
        </pc:picChg>
        <pc:picChg chg="mod">
          <ac:chgData name="MT2023126 Anjali J Kumar" userId="S::anjali.kumar@iiitb.ac.in::a940c099-0291-4421-8859-88f77f851f1d" providerId="AD" clId="Web-{AF654F94-BCA3-22EF-15C8-FFB68CF8241E}" dt="2024-05-03T15:03:54.782" v="426" actId="1076"/>
          <ac:picMkLst>
            <pc:docMk/>
            <pc:sldMk cId="1304057476" sldId="305"/>
            <ac:picMk id="12" creationId="{19FD2C76-8A6D-9047-A13C-E5EC0EA04144}"/>
          </ac:picMkLst>
        </pc:picChg>
        <pc:picChg chg="mod">
          <ac:chgData name="MT2023126 Anjali J Kumar" userId="S::anjali.kumar@iiitb.ac.in::a940c099-0291-4421-8859-88f77f851f1d" providerId="AD" clId="Web-{AF654F94-BCA3-22EF-15C8-FFB68CF8241E}" dt="2024-05-03T15:05:00.050" v="429" actId="14100"/>
          <ac:picMkLst>
            <pc:docMk/>
            <pc:sldMk cId="1304057476" sldId="305"/>
            <ac:picMk id="15" creationId="{E43F8D33-A725-2DA8-3B77-D54D42384332}"/>
          </ac:picMkLst>
        </pc:picChg>
        <pc:picChg chg="mod">
          <ac:chgData name="MT2023126 Anjali J Kumar" userId="S::anjali.kumar@iiitb.ac.in::a940c099-0291-4421-8859-88f77f851f1d" providerId="AD" clId="Web-{AF654F94-BCA3-22EF-15C8-FFB68CF8241E}" dt="2024-05-03T15:05:04.160" v="431" actId="1076"/>
          <ac:picMkLst>
            <pc:docMk/>
            <pc:sldMk cId="1304057476" sldId="305"/>
            <ac:picMk id="16" creationId="{60E4C967-FDCF-940E-47A4-DFD7D2797285}"/>
          </ac:picMkLst>
        </pc:picChg>
      </pc:sldChg>
      <pc:sldChg chg="new">
        <pc:chgData name="MT2023126 Anjali J Kumar" userId="S::anjali.kumar@iiitb.ac.in::a940c099-0291-4421-8859-88f77f851f1d" providerId="AD" clId="Web-{AF654F94-BCA3-22EF-15C8-FFB68CF8241E}" dt="2024-05-03T15:57:08.584" v="452"/>
        <pc:sldMkLst>
          <pc:docMk/>
          <pc:sldMk cId="1027006339" sldId="307"/>
        </pc:sldMkLst>
      </pc:sldChg>
    </pc:docChg>
  </pc:docChgLst>
  <pc:docChgLst>
    <pc:chgData name="MT2023117 Riya Patidar" userId="S::riya.patidar@iiitb.ac.in::11cbc25f-8a75-429e-a147-bf04550d0db0" providerId="AD" clId="Web-{9D84F6B5-6B67-F9E0-4137-D6A8EC93CBF3}"/>
    <pc:docChg chg="addSld modSld sldOrd">
      <pc:chgData name="MT2023117 Riya Patidar" userId="S::riya.patidar@iiitb.ac.in::11cbc25f-8a75-429e-a147-bf04550d0db0" providerId="AD" clId="Web-{9D84F6B5-6B67-F9E0-4137-D6A8EC93CBF3}" dt="2024-05-03T14:58:29.220" v="1468" actId="14100"/>
      <pc:docMkLst>
        <pc:docMk/>
      </pc:docMkLst>
      <pc:sldChg chg="modSp">
        <pc:chgData name="MT2023117 Riya Patidar" userId="S::riya.patidar@iiitb.ac.in::11cbc25f-8a75-429e-a147-bf04550d0db0" providerId="AD" clId="Web-{9D84F6B5-6B67-F9E0-4137-D6A8EC93CBF3}" dt="2024-05-03T14:50:57.829" v="1447" actId="20577"/>
        <pc:sldMkLst>
          <pc:docMk/>
          <pc:sldMk cId="1349847217" sldId="257"/>
        </pc:sldMkLst>
        <pc:spChg chg="mod">
          <ac:chgData name="MT2023117 Riya Patidar" userId="S::riya.patidar@iiitb.ac.in::11cbc25f-8a75-429e-a147-bf04550d0db0" providerId="AD" clId="Web-{9D84F6B5-6B67-F9E0-4137-D6A8EC93CBF3}" dt="2024-05-03T14:50:57.829" v="1447" actId="20577"/>
          <ac:spMkLst>
            <pc:docMk/>
            <pc:sldMk cId="1349847217" sldId="257"/>
            <ac:spMk id="3" creationId="{B1D0CE80-526E-48B1-B2DA-C85E67C0F85C}"/>
          </ac:spMkLst>
        </pc:spChg>
      </pc:sldChg>
      <pc:sldChg chg="modSp">
        <pc:chgData name="MT2023117 Riya Patidar" userId="S::riya.patidar@iiitb.ac.in::11cbc25f-8a75-429e-a147-bf04550d0db0" providerId="AD" clId="Web-{9D84F6B5-6B67-F9E0-4137-D6A8EC93CBF3}" dt="2024-05-03T05:59:33.464" v="303" actId="20577"/>
        <pc:sldMkLst>
          <pc:docMk/>
          <pc:sldMk cId="2205158642" sldId="260"/>
        </pc:sldMkLst>
        <pc:spChg chg="mod">
          <ac:chgData name="MT2023117 Riya Patidar" userId="S::riya.patidar@iiitb.ac.in::11cbc25f-8a75-429e-a147-bf04550d0db0" providerId="AD" clId="Web-{9D84F6B5-6B67-F9E0-4137-D6A8EC93CBF3}" dt="2024-05-03T05:59:33.464" v="303" actId="20577"/>
          <ac:spMkLst>
            <pc:docMk/>
            <pc:sldMk cId="2205158642" sldId="260"/>
            <ac:spMk id="3" creationId="{186DD3DD-072F-4103-B534-27A7CD671D9A}"/>
          </ac:spMkLst>
        </pc:spChg>
      </pc:sldChg>
      <pc:sldChg chg="modSp">
        <pc:chgData name="MT2023117 Riya Patidar" userId="S::riya.patidar@iiitb.ac.in::11cbc25f-8a75-429e-a147-bf04550d0db0" providerId="AD" clId="Web-{9D84F6B5-6B67-F9E0-4137-D6A8EC93CBF3}" dt="2024-05-03T05:59:25.370" v="295" actId="20577"/>
        <pc:sldMkLst>
          <pc:docMk/>
          <pc:sldMk cId="1703968215" sldId="261"/>
        </pc:sldMkLst>
        <pc:spChg chg="mod">
          <ac:chgData name="MT2023117 Riya Patidar" userId="S::riya.patidar@iiitb.ac.in::11cbc25f-8a75-429e-a147-bf04550d0db0" providerId="AD" clId="Web-{9D84F6B5-6B67-F9E0-4137-D6A8EC93CBF3}" dt="2024-05-03T05:59:25.370" v="295" actId="20577"/>
          <ac:spMkLst>
            <pc:docMk/>
            <pc:sldMk cId="1703968215" sldId="261"/>
            <ac:spMk id="9" creationId="{CECA5D41-8779-43E7-AC6F-3AFF246240B3}"/>
          </ac:spMkLst>
        </pc:spChg>
      </pc:sldChg>
      <pc:sldChg chg="addSp modSp">
        <pc:chgData name="MT2023117 Riya Patidar" userId="S::riya.patidar@iiitb.ac.in::11cbc25f-8a75-429e-a147-bf04550d0db0" providerId="AD" clId="Web-{9D84F6B5-6B67-F9E0-4137-D6A8EC93CBF3}" dt="2024-05-03T08:25:44.923" v="1258"/>
        <pc:sldMkLst>
          <pc:docMk/>
          <pc:sldMk cId="2066763078" sldId="268"/>
        </pc:sldMkLst>
        <pc:spChg chg="mod">
          <ac:chgData name="MT2023117 Riya Patidar" userId="S::riya.patidar@iiitb.ac.in::11cbc25f-8a75-429e-a147-bf04550d0db0" providerId="AD" clId="Web-{9D84F6B5-6B67-F9E0-4137-D6A8EC93CBF3}" dt="2024-05-03T08:24:06.291" v="1253" actId="20577"/>
          <ac:spMkLst>
            <pc:docMk/>
            <pc:sldMk cId="2066763078" sldId="268"/>
            <ac:spMk id="3" creationId="{1512BB8A-9200-4610-BA7C-A6095EE22836}"/>
          </ac:spMkLst>
        </pc:spChg>
        <pc:picChg chg="add mod modCrop">
          <ac:chgData name="MT2023117 Riya Patidar" userId="S::riya.patidar@iiitb.ac.in::11cbc25f-8a75-429e-a147-bf04550d0db0" providerId="AD" clId="Web-{9D84F6B5-6B67-F9E0-4137-D6A8EC93CBF3}" dt="2024-05-03T08:25:44.923" v="1258"/>
          <ac:picMkLst>
            <pc:docMk/>
            <pc:sldMk cId="2066763078" sldId="268"/>
            <ac:picMk id="8" creationId="{64CF985C-4A5B-798C-1D65-ABB267877206}"/>
          </ac:picMkLst>
        </pc:picChg>
      </pc:sldChg>
      <pc:sldChg chg="addSp delSp modSp ord">
        <pc:chgData name="MT2023117 Riya Patidar" userId="S::riya.patidar@iiitb.ac.in::11cbc25f-8a75-429e-a147-bf04550d0db0" providerId="AD" clId="Web-{9D84F6B5-6B67-F9E0-4137-D6A8EC93CBF3}" dt="2024-05-03T08:23:21.069" v="1237" actId="1076"/>
        <pc:sldMkLst>
          <pc:docMk/>
          <pc:sldMk cId="1813257731" sldId="273"/>
        </pc:sldMkLst>
        <pc:spChg chg="mod">
          <ac:chgData name="MT2023117 Riya Patidar" userId="S::riya.patidar@iiitb.ac.in::11cbc25f-8a75-429e-a147-bf04550d0db0" providerId="AD" clId="Web-{9D84F6B5-6B67-F9E0-4137-D6A8EC93CBF3}" dt="2024-05-03T06:45:47.796" v="610" actId="20577"/>
          <ac:spMkLst>
            <pc:docMk/>
            <pc:sldMk cId="1813257731" sldId="273"/>
            <ac:spMk id="2" creationId="{F4EEB906-F642-857B-66E8-357DF7D984A7}"/>
          </ac:spMkLst>
        </pc:spChg>
        <pc:spChg chg="mod">
          <ac:chgData name="MT2023117 Riya Patidar" userId="S::riya.patidar@iiitb.ac.in::11cbc25f-8a75-429e-a147-bf04550d0db0" providerId="AD" clId="Web-{9D84F6B5-6B67-F9E0-4137-D6A8EC93CBF3}" dt="2024-05-03T08:22:48.519" v="1213" actId="14100"/>
          <ac:spMkLst>
            <pc:docMk/>
            <pc:sldMk cId="1813257731" sldId="273"/>
            <ac:spMk id="3" creationId="{6A4C17C4-745C-9D0F-5570-A26BB3CEA2AE}"/>
          </ac:spMkLst>
        </pc:spChg>
        <pc:picChg chg="add mod">
          <ac:chgData name="MT2023117 Riya Patidar" userId="S::riya.patidar@iiitb.ac.in::11cbc25f-8a75-429e-a147-bf04550d0db0" providerId="AD" clId="Web-{9D84F6B5-6B67-F9E0-4137-D6A8EC93CBF3}" dt="2024-05-03T07:17:26.532" v="843" actId="1076"/>
          <ac:picMkLst>
            <pc:docMk/>
            <pc:sldMk cId="1813257731" sldId="273"/>
            <ac:picMk id="7" creationId="{194028AA-183D-FD41-65A4-E94AADF8D008}"/>
          </ac:picMkLst>
        </pc:picChg>
        <pc:picChg chg="add del mod">
          <ac:chgData name="MT2023117 Riya Patidar" userId="S::riya.patidar@iiitb.ac.in::11cbc25f-8a75-429e-a147-bf04550d0db0" providerId="AD" clId="Web-{9D84F6B5-6B67-F9E0-4137-D6A8EC93CBF3}" dt="2024-05-03T07:17:32.955" v="845"/>
          <ac:picMkLst>
            <pc:docMk/>
            <pc:sldMk cId="1813257731" sldId="273"/>
            <ac:picMk id="8" creationId="{6AFCF5B7-E91E-FA82-E5FA-ABA12F950440}"/>
          </ac:picMkLst>
        </pc:picChg>
        <pc:picChg chg="add mod">
          <ac:chgData name="MT2023117 Riya Patidar" userId="S::riya.patidar@iiitb.ac.in::11cbc25f-8a75-429e-a147-bf04550d0db0" providerId="AD" clId="Web-{9D84F6B5-6B67-F9E0-4137-D6A8EC93CBF3}" dt="2024-05-03T08:23:21.069" v="1237" actId="1076"/>
          <ac:picMkLst>
            <pc:docMk/>
            <pc:sldMk cId="1813257731" sldId="273"/>
            <ac:picMk id="9" creationId="{3E9542E6-2CDF-D2F1-4289-135FF54D98DF}"/>
          </ac:picMkLst>
        </pc:picChg>
      </pc:sldChg>
      <pc:sldChg chg="modSp">
        <pc:chgData name="MT2023117 Riya Patidar" userId="S::riya.patidar@iiitb.ac.in::11cbc25f-8a75-429e-a147-bf04550d0db0" providerId="AD" clId="Web-{9D84F6B5-6B67-F9E0-4137-D6A8EC93CBF3}" dt="2024-05-03T14:54:35.704" v="1454" actId="20577"/>
        <pc:sldMkLst>
          <pc:docMk/>
          <pc:sldMk cId="1438635943" sldId="276"/>
        </pc:sldMkLst>
        <pc:spChg chg="mod">
          <ac:chgData name="MT2023117 Riya Patidar" userId="S::riya.patidar@iiitb.ac.in::11cbc25f-8a75-429e-a147-bf04550d0db0" providerId="AD" clId="Web-{9D84F6B5-6B67-F9E0-4137-D6A8EC93CBF3}" dt="2024-05-03T14:54:35.704" v="1454" actId="20577"/>
          <ac:spMkLst>
            <pc:docMk/>
            <pc:sldMk cId="1438635943" sldId="276"/>
            <ac:spMk id="9" creationId="{6E312B87-1D80-082D-7C40-8A95B19E7E5A}"/>
          </ac:spMkLst>
        </pc:spChg>
      </pc:sldChg>
      <pc:sldChg chg="modSp">
        <pc:chgData name="MT2023117 Riya Patidar" userId="S::riya.patidar@iiitb.ac.in::11cbc25f-8a75-429e-a147-bf04550d0db0" providerId="AD" clId="Web-{9D84F6B5-6B67-F9E0-4137-D6A8EC93CBF3}" dt="2024-05-03T13:54:49.030" v="1356" actId="20577"/>
        <pc:sldMkLst>
          <pc:docMk/>
          <pc:sldMk cId="808139424" sldId="279"/>
        </pc:sldMkLst>
        <pc:spChg chg="mod">
          <ac:chgData name="MT2023117 Riya Patidar" userId="S::riya.patidar@iiitb.ac.in::11cbc25f-8a75-429e-a147-bf04550d0db0" providerId="AD" clId="Web-{9D84F6B5-6B67-F9E0-4137-D6A8EC93CBF3}" dt="2024-05-03T13:54:49.030" v="1356" actId="20577"/>
          <ac:spMkLst>
            <pc:docMk/>
            <pc:sldMk cId="808139424" sldId="279"/>
            <ac:spMk id="2" creationId="{03F0120F-AF7D-97FC-336C-C40E8A19F055}"/>
          </ac:spMkLst>
        </pc:spChg>
      </pc:sldChg>
      <pc:sldChg chg="modSp">
        <pc:chgData name="MT2023117 Riya Patidar" userId="S::riya.patidar@iiitb.ac.in::11cbc25f-8a75-429e-a147-bf04550d0db0" providerId="AD" clId="Web-{9D84F6B5-6B67-F9E0-4137-D6A8EC93CBF3}" dt="2024-05-03T14:56:47.901" v="1458" actId="20577"/>
        <pc:sldMkLst>
          <pc:docMk/>
          <pc:sldMk cId="2910892036" sldId="282"/>
        </pc:sldMkLst>
        <pc:spChg chg="mod">
          <ac:chgData name="MT2023117 Riya Patidar" userId="S::riya.patidar@iiitb.ac.in::11cbc25f-8a75-429e-a147-bf04550d0db0" providerId="AD" clId="Web-{9D84F6B5-6B67-F9E0-4137-D6A8EC93CBF3}" dt="2024-05-03T14:56:47.901" v="1458" actId="20577"/>
          <ac:spMkLst>
            <pc:docMk/>
            <pc:sldMk cId="2910892036" sldId="282"/>
            <ac:spMk id="2" creationId="{4062C503-2C6E-B12F-F8B3-9DD05E750B88}"/>
          </ac:spMkLst>
        </pc:spChg>
      </pc:sldChg>
      <pc:sldChg chg="modSp">
        <pc:chgData name="MT2023117 Riya Patidar" userId="S::riya.patidar@iiitb.ac.in::11cbc25f-8a75-429e-a147-bf04550d0db0" providerId="AD" clId="Web-{9D84F6B5-6B67-F9E0-4137-D6A8EC93CBF3}" dt="2024-05-03T14:56:20.305" v="1455" actId="20577"/>
        <pc:sldMkLst>
          <pc:docMk/>
          <pc:sldMk cId="738706336" sldId="284"/>
        </pc:sldMkLst>
        <pc:spChg chg="mod">
          <ac:chgData name="MT2023117 Riya Patidar" userId="S::riya.patidar@iiitb.ac.in::11cbc25f-8a75-429e-a147-bf04550d0db0" providerId="AD" clId="Web-{9D84F6B5-6B67-F9E0-4137-D6A8EC93CBF3}" dt="2024-05-03T14:56:20.305" v="1455" actId="20577"/>
          <ac:spMkLst>
            <pc:docMk/>
            <pc:sldMk cId="738706336" sldId="284"/>
            <ac:spMk id="2" creationId="{7BEE8647-1DEF-F203-38DC-D59A66DA861B}"/>
          </ac:spMkLst>
        </pc:spChg>
      </pc:sldChg>
      <pc:sldChg chg="addSp delSp modSp add replId">
        <pc:chgData name="MT2023117 Riya Patidar" userId="S::riya.patidar@iiitb.ac.in::11cbc25f-8a75-429e-a147-bf04550d0db0" providerId="AD" clId="Web-{9D84F6B5-6B67-F9E0-4137-D6A8EC93CBF3}" dt="2024-05-03T08:18:48.330" v="1180" actId="20577"/>
        <pc:sldMkLst>
          <pc:docMk/>
          <pc:sldMk cId="1935370706" sldId="289"/>
        </pc:sldMkLst>
        <pc:spChg chg="del mod">
          <ac:chgData name="MT2023117 Riya Patidar" userId="S::riya.patidar@iiitb.ac.in::11cbc25f-8a75-429e-a147-bf04550d0db0" providerId="AD" clId="Web-{9D84F6B5-6B67-F9E0-4137-D6A8EC93CBF3}" dt="2024-05-03T08:07:23.579" v="950"/>
          <ac:spMkLst>
            <pc:docMk/>
            <pc:sldMk cId="1935370706" sldId="289"/>
            <ac:spMk id="2" creationId="{F4EEB906-F642-857B-66E8-357DF7D984A7}"/>
          </ac:spMkLst>
        </pc:spChg>
        <pc:spChg chg="mod">
          <ac:chgData name="MT2023117 Riya Patidar" userId="S::riya.patidar@iiitb.ac.in::11cbc25f-8a75-429e-a147-bf04550d0db0" providerId="AD" clId="Web-{9D84F6B5-6B67-F9E0-4137-D6A8EC93CBF3}" dt="2024-05-03T08:18:48.330" v="1180" actId="20577"/>
          <ac:spMkLst>
            <pc:docMk/>
            <pc:sldMk cId="1935370706" sldId="289"/>
            <ac:spMk id="3" creationId="{6A4C17C4-745C-9D0F-5570-A26BB3CEA2AE}"/>
          </ac:spMkLst>
        </pc:spChg>
        <pc:spChg chg="add del mod">
          <ac:chgData name="MT2023117 Riya Patidar" userId="S::riya.patidar@iiitb.ac.in::11cbc25f-8a75-429e-a147-bf04550d0db0" providerId="AD" clId="Web-{9D84F6B5-6B67-F9E0-4137-D6A8EC93CBF3}" dt="2024-05-03T08:07:28.657" v="951"/>
          <ac:spMkLst>
            <pc:docMk/>
            <pc:sldMk cId="1935370706" sldId="289"/>
            <ac:spMk id="8" creationId="{BC4BC04E-B4E9-1CBB-64DD-C4AA902822B8}"/>
          </ac:spMkLst>
        </pc:spChg>
        <pc:spChg chg="add mod">
          <ac:chgData name="MT2023117 Riya Patidar" userId="S::riya.patidar@iiitb.ac.in::11cbc25f-8a75-429e-a147-bf04550d0db0" providerId="AD" clId="Web-{9D84F6B5-6B67-F9E0-4137-D6A8EC93CBF3}" dt="2024-05-03T08:18:04.749" v="1174" actId="20577"/>
          <ac:spMkLst>
            <pc:docMk/>
            <pc:sldMk cId="1935370706" sldId="289"/>
            <ac:spMk id="11" creationId="{B866A7F6-4D1E-5F31-F11F-82CDA11B914E}"/>
          </ac:spMkLst>
        </pc:spChg>
        <pc:picChg chg="add mod">
          <ac:chgData name="MT2023117 Riya Patidar" userId="S::riya.patidar@iiitb.ac.in::11cbc25f-8a75-429e-a147-bf04550d0db0" providerId="AD" clId="Web-{9D84F6B5-6B67-F9E0-4137-D6A8EC93CBF3}" dt="2024-05-03T08:17:13.121" v="1151" actId="1076"/>
          <ac:picMkLst>
            <pc:docMk/>
            <pc:sldMk cId="1935370706" sldId="289"/>
            <ac:picMk id="9" creationId="{55285B02-BAA5-C2EC-B369-57E499C2445F}"/>
          </ac:picMkLst>
        </pc:picChg>
      </pc:sldChg>
      <pc:sldChg chg="modSp">
        <pc:chgData name="MT2023117 Riya Patidar" userId="S::riya.patidar@iiitb.ac.in::11cbc25f-8a75-429e-a147-bf04550d0db0" providerId="AD" clId="Web-{9D84F6B5-6B67-F9E0-4137-D6A8EC93CBF3}" dt="2024-05-03T14:57:47.530" v="1461" actId="14100"/>
        <pc:sldMkLst>
          <pc:docMk/>
          <pc:sldMk cId="2339577731" sldId="290"/>
        </pc:sldMkLst>
        <pc:picChg chg="mod">
          <ac:chgData name="MT2023117 Riya Patidar" userId="S::riya.patidar@iiitb.ac.in::11cbc25f-8a75-429e-a147-bf04550d0db0" providerId="AD" clId="Web-{9D84F6B5-6B67-F9E0-4137-D6A8EC93CBF3}" dt="2024-05-03T14:57:47.530" v="1461" actId="14100"/>
          <ac:picMkLst>
            <pc:docMk/>
            <pc:sldMk cId="2339577731" sldId="290"/>
            <ac:picMk id="7" creationId="{BCF9F858-C546-B8A3-387A-3D94570D8186}"/>
          </ac:picMkLst>
        </pc:picChg>
      </pc:sldChg>
      <pc:sldChg chg="addSp delSp modSp add replId">
        <pc:chgData name="MT2023117 Riya Patidar" userId="S::riya.patidar@iiitb.ac.in::11cbc25f-8a75-429e-a147-bf04550d0db0" providerId="AD" clId="Web-{9D84F6B5-6B67-F9E0-4137-D6A8EC93CBF3}" dt="2024-05-03T14:53:47.435" v="1452" actId="20577"/>
        <pc:sldMkLst>
          <pc:docMk/>
          <pc:sldMk cId="3495756342" sldId="291"/>
        </pc:sldMkLst>
        <pc:spChg chg="mod">
          <ac:chgData name="MT2023117 Riya Patidar" userId="S::riya.patidar@iiitb.ac.in::11cbc25f-8a75-429e-a147-bf04550d0db0" providerId="AD" clId="Web-{9D84F6B5-6B67-F9E0-4137-D6A8EC93CBF3}" dt="2024-05-03T14:53:47.435" v="1452" actId="20577"/>
          <ac:spMkLst>
            <pc:docMk/>
            <pc:sldMk cId="3495756342" sldId="291"/>
            <ac:spMk id="2" creationId="{F4EEB906-F642-857B-66E8-357DF7D984A7}"/>
          </ac:spMkLst>
        </pc:spChg>
        <pc:spChg chg="del mod">
          <ac:chgData name="MT2023117 Riya Patidar" userId="S::riya.patidar@iiitb.ac.in::11cbc25f-8a75-429e-a147-bf04550d0db0" providerId="AD" clId="Web-{9D84F6B5-6B67-F9E0-4137-D6A8EC93CBF3}" dt="2024-05-03T07:07:37.436" v="760"/>
          <ac:spMkLst>
            <pc:docMk/>
            <pc:sldMk cId="3495756342" sldId="291"/>
            <ac:spMk id="3" creationId="{6A4C17C4-745C-9D0F-5570-A26BB3CEA2AE}"/>
          </ac:spMkLst>
        </pc:spChg>
        <pc:spChg chg="add mod">
          <ac:chgData name="MT2023117 Riya Patidar" userId="S::riya.patidar@iiitb.ac.in::11cbc25f-8a75-429e-a147-bf04550d0db0" providerId="AD" clId="Web-{9D84F6B5-6B67-F9E0-4137-D6A8EC93CBF3}" dt="2024-05-03T07:17:00.015" v="837" actId="20577"/>
          <ac:spMkLst>
            <pc:docMk/>
            <pc:sldMk cId="3495756342" sldId="291"/>
            <ac:spMk id="9" creationId="{4635BA26-ACA5-CDBD-41D4-DE1EEC320DA7}"/>
          </ac:spMkLst>
        </pc:spChg>
        <pc:picChg chg="add mod ord">
          <ac:chgData name="MT2023117 Riya Patidar" userId="S::riya.patidar@iiitb.ac.in::11cbc25f-8a75-429e-a147-bf04550d0db0" providerId="AD" clId="Web-{9D84F6B5-6B67-F9E0-4137-D6A8EC93CBF3}" dt="2024-05-03T07:13:38.795" v="774" actId="1076"/>
          <ac:picMkLst>
            <pc:docMk/>
            <pc:sldMk cId="3495756342" sldId="291"/>
            <ac:picMk id="7" creationId="{ABD679CB-83A8-798A-6B37-A5CDBA4EE3D9}"/>
          </ac:picMkLst>
        </pc:picChg>
        <pc:picChg chg="add mod">
          <ac:chgData name="MT2023117 Riya Patidar" userId="S::riya.patidar@iiitb.ac.in::11cbc25f-8a75-429e-a147-bf04550d0db0" providerId="AD" clId="Web-{9D84F6B5-6B67-F9E0-4137-D6A8EC93CBF3}" dt="2024-05-03T07:13:46.311" v="777" actId="1076"/>
          <ac:picMkLst>
            <pc:docMk/>
            <pc:sldMk cId="3495756342" sldId="291"/>
            <ac:picMk id="8" creationId="{1DA11873-78FF-372A-73A1-D5132D567642}"/>
          </ac:picMkLst>
        </pc:picChg>
        <pc:picChg chg="add del mod">
          <ac:chgData name="MT2023117 Riya Patidar" userId="S::riya.patidar@iiitb.ac.in::11cbc25f-8a75-429e-a147-bf04550d0db0" providerId="AD" clId="Web-{9D84F6B5-6B67-F9E0-4137-D6A8EC93CBF3}" dt="2024-05-03T07:17:17.876" v="840"/>
          <ac:picMkLst>
            <pc:docMk/>
            <pc:sldMk cId="3495756342" sldId="291"/>
            <ac:picMk id="10" creationId="{B04BED0F-7CFA-9420-A032-1E19B5206CED}"/>
          </ac:picMkLst>
        </pc:picChg>
      </pc:sldChg>
      <pc:sldChg chg="addSp delSp modSp new">
        <pc:chgData name="MT2023117 Riya Patidar" userId="S::riya.patidar@iiitb.ac.in::11cbc25f-8a75-429e-a147-bf04550d0db0" providerId="AD" clId="Web-{9D84F6B5-6B67-F9E0-4137-D6A8EC93CBF3}" dt="2024-05-03T13:23:57.985" v="1287" actId="1076"/>
        <pc:sldMkLst>
          <pc:docMk/>
          <pc:sldMk cId="2485864124" sldId="292"/>
        </pc:sldMkLst>
        <pc:spChg chg="mod">
          <ac:chgData name="MT2023117 Riya Patidar" userId="S::riya.patidar@iiitb.ac.in::11cbc25f-8a75-429e-a147-bf04550d0db0" providerId="AD" clId="Web-{9D84F6B5-6B67-F9E0-4137-D6A8EC93CBF3}" dt="2024-05-03T13:23:57.985" v="1287" actId="1076"/>
          <ac:spMkLst>
            <pc:docMk/>
            <pc:sldMk cId="2485864124" sldId="292"/>
            <ac:spMk id="2" creationId="{2908C6F0-1AD9-4DFF-3CC3-7852B7B308FB}"/>
          </ac:spMkLst>
        </pc:spChg>
        <pc:spChg chg="del">
          <ac:chgData name="MT2023117 Riya Patidar" userId="S::riya.patidar@iiitb.ac.in::11cbc25f-8a75-429e-a147-bf04550d0db0" providerId="AD" clId="Web-{9D84F6B5-6B67-F9E0-4137-D6A8EC93CBF3}" dt="2024-05-03T13:19:46.526" v="1265"/>
          <ac:spMkLst>
            <pc:docMk/>
            <pc:sldMk cId="2485864124" sldId="292"/>
            <ac:spMk id="3" creationId="{DB4B6A3E-DE17-32D4-80BB-0EFB1DAC1B7A}"/>
          </ac:spMkLst>
        </pc:spChg>
        <pc:spChg chg="del">
          <ac:chgData name="MT2023117 Riya Patidar" userId="S::riya.patidar@iiitb.ac.in::11cbc25f-8a75-429e-a147-bf04550d0db0" providerId="AD" clId="Web-{9D84F6B5-6B67-F9E0-4137-D6A8EC93CBF3}" dt="2024-05-03T13:19:28.713" v="1263"/>
          <ac:spMkLst>
            <pc:docMk/>
            <pc:sldMk cId="2485864124" sldId="292"/>
            <ac:spMk id="4" creationId="{B2014157-B565-4C47-2EAD-FBE847B13550}"/>
          </ac:spMkLst>
        </pc:spChg>
        <pc:spChg chg="del mod">
          <ac:chgData name="MT2023117 Riya Patidar" userId="S::riya.patidar@iiitb.ac.in::11cbc25f-8a75-429e-a147-bf04550d0db0" providerId="AD" clId="Web-{9D84F6B5-6B67-F9E0-4137-D6A8EC93CBF3}" dt="2024-05-03T13:22:08.358" v="1282"/>
          <ac:spMkLst>
            <pc:docMk/>
            <pc:sldMk cId="2485864124" sldId="292"/>
            <ac:spMk id="5" creationId="{AA1B9890-445C-42F3-2902-065A6BE5D5F2}"/>
          </ac:spMkLst>
        </pc:spChg>
        <pc:picChg chg="add mod ord modCrop">
          <ac:chgData name="MT2023117 Riya Patidar" userId="S::riya.patidar@iiitb.ac.in::11cbc25f-8a75-429e-a147-bf04550d0db0" providerId="AD" clId="Web-{9D84F6B5-6B67-F9E0-4137-D6A8EC93CBF3}" dt="2024-05-03T13:22:19.436" v="1283" actId="14100"/>
          <ac:picMkLst>
            <pc:docMk/>
            <pc:sldMk cId="2485864124" sldId="292"/>
            <ac:picMk id="9" creationId="{53AA98E9-7721-A8A6-010E-C493113D1731}"/>
          </ac:picMkLst>
        </pc:picChg>
      </pc:sldChg>
      <pc:sldChg chg="modSp">
        <pc:chgData name="MT2023117 Riya Patidar" userId="S::riya.patidar@iiitb.ac.in::11cbc25f-8a75-429e-a147-bf04550d0db0" providerId="AD" clId="Web-{9D84F6B5-6B67-F9E0-4137-D6A8EC93CBF3}" dt="2024-05-03T12:39:32.979" v="1262" actId="20577"/>
        <pc:sldMkLst>
          <pc:docMk/>
          <pc:sldMk cId="902767044" sldId="293"/>
        </pc:sldMkLst>
        <pc:spChg chg="mod">
          <ac:chgData name="MT2023117 Riya Patidar" userId="S::riya.patidar@iiitb.ac.in::11cbc25f-8a75-429e-a147-bf04550d0db0" providerId="AD" clId="Web-{9D84F6B5-6B67-F9E0-4137-D6A8EC93CBF3}" dt="2024-05-03T12:39:32.979" v="1262" actId="20577"/>
          <ac:spMkLst>
            <pc:docMk/>
            <pc:sldMk cId="902767044" sldId="293"/>
            <ac:spMk id="3" creationId="{6A4C17C4-745C-9D0F-5570-A26BB3CEA2AE}"/>
          </ac:spMkLst>
        </pc:spChg>
      </pc:sldChg>
      <pc:sldChg chg="modSp">
        <pc:chgData name="MT2023117 Riya Patidar" userId="S::riya.patidar@iiitb.ac.in::11cbc25f-8a75-429e-a147-bf04550d0db0" providerId="AD" clId="Web-{9D84F6B5-6B67-F9E0-4137-D6A8EC93CBF3}" dt="2024-05-03T14:56:36.337" v="1457" actId="20577"/>
        <pc:sldMkLst>
          <pc:docMk/>
          <pc:sldMk cId="3493056831" sldId="299"/>
        </pc:sldMkLst>
        <pc:spChg chg="mod">
          <ac:chgData name="MT2023117 Riya Patidar" userId="S::riya.patidar@iiitb.ac.in::11cbc25f-8a75-429e-a147-bf04550d0db0" providerId="AD" clId="Web-{9D84F6B5-6B67-F9E0-4137-D6A8EC93CBF3}" dt="2024-05-03T14:56:31.228" v="1456" actId="20577"/>
          <ac:spMkLst>
            <pc:docMk/>
            <pc:sldMk cId="3493056831" sldId="299"/>
            <ac:spMk id="5" creationId="{F300EF19-C7DA-5BAE-F967-E73F7FE1C99C}"/>
          </ac:spMkLst>
        </pc:spChg>
        <pc:spChg chg="mod">
          <ac:chgData name="MT2023117 Riya Patidar" userId="S::riya.patidar@iiitb.ac.in::11cbc25f-8a75-429e-a147-bf04550d0db0" providerId="AD" clId="Web-{9D84F6B5-6B67-F9E0-4137-D6A8EC93CBF3}" dt="2024-05-03T14:56:36.337" v="1457" actId="20577"/>
          <ac:spMkLst>
            <pc:docMk/>
            <pc:sldMk cId="3493056831" sldId="299"/>
            <ac:spMk id="7" creationId="{98BDB352-C496-2C0F-2104-6093B7605394}"/>
          </ac:spMkLst>
        </pc:spChg>
      </pc:sldChg>
      <pc:sldChg chg="addSp delSp modSp add replId">
        <pc:chgData name="MT2023117 Riya Patidar" userId="S::riya.patidar@iiitb.ac.in::11cbc25f-8a75-429e-a147-bf04550d0db0" providerId="AD" clId="Web-{9D84F6B5-6B67-F9E0-4137-D6A8EC93CBF3}" dt="2024-05-03T14:44:34.022" v="1377" actId="14100"/>
        <pc:sldMkLst>
          <pc:docMk/>
          <pc:sldMk cId="4014091524" sldId="300"/>
        </pc:sldMkLst>
        <pc:spChg chg="mod">
          <ac:chgData name="MT2023117 Riya Patidar" userId="S::riya.patidar@iiitb.ac.in::11cbc25f-8a75-429e-a147-bf04550d0db0" providerId="AD" clId="Web-{9D84F6B5-6B67-F9E0-4137-D6A8EC93CBF3}" dt="2024-05-03T14:38:16.105" v="1361" actId="20577"/>
          <ac:spMkLst>
            <pc:docMk/>
            <pc:sldMk cId="4014091524" sldId="300"/>
            <ac:spMk id="2" creationId="{DDDF59E5-0BC7-42C6-BC0B-3D488D9792E9}"/>
          </ac:spMkLst>
        </pc:spChg>
        <pc:spChg chg="add del mod">
          <ac:chgData name="MT2023117 Riya Patidar" userId="S::riya.patidar@iiitb.ac.in::11cbc25f-8a75-429e-a147-bf04550d0db0" providerId="AD" clId="Web-{9D84F6B5-6B67-F9E0-4137-D6A8EC93CBF3}" dt="2024-05-03T14:38:43.216" v="1363"/>
          <ac:spMkLst>
            <pc:docMk/>
            <pc:sldMk cId="4014091524" sldId="300"/>
            <ac:spMk id="28" creationId="{C2941ED5-1FFF-7492-7900-BEC469C22849}"/>
          </ac:spMkLst>
        </pc:spChg>
        <pc:graphicFrameChg chg="del">
          <ac:chgData name="MT2023117 Riya Patidar" userId="S::riya.patidar@iiitb.ac.in::11cbc25f-8a75-429e-a147-bf04550d0db0" providerId="AD" clId="Web-{9D84F6B5-6B67-F9E0-4137-D6A8EC93CBF3}" dt="2024-05-03T14:38:19.433" v="1362"/>
          <ac:graphicFrameMkLst>
            <pc:docMk/>
            <pc:sldMk cId="4014091524" sldId="300"/>
            <ac:graphicFrameMk id="12" creationId="{16A2867D-83B6-4894-A076-808EB7E02505}"/>
          </ac:graphicFrameMkLst>
        </pc:graphicFrameChg>
        <pc:picChg chg="add mod ord modCrop">
          <ac:chgData name="MT2023117 Riya Patidar" userId="S::riya.patidar@iiitb.ac.in::11cbc25f-8a75-429e-a147-bf04550d0db0" providerId="AD" clId="Web-{9D84F6B5-6B67-F9E0-4137-D6A8EC93CBF3}" dt="2024-05-03T14:44:34.022" v="1377" actId="14100"/>
          <ac:picMkLst>
            <pc:docMk/>
            <pc:sldMk cId="4014091524" sldId="300"/>
            <ac:picMk id="29" creationId="{8D049645-B76F-E97E-30A0-3AE73AA16AB0}"/>
          </ac:picMkLst>
        </pc:picChg>
      </pc:sldChg>
      <pc:sldChg chg="modSp">
        <pc:chgData name="MT2023117 Riya Patidar" userId="S::riya.patidar@iiitb.ac.in::11cbc25f-8a75-429e-a147-bf04550d0db0" providerId="AD" clId="Web-{9D84F6B5-6B67-F9E0-4137-D6A8EC93CBF3}" dt="2024-05-03T14:58:00.390" v="1464" actId="1076"/>
        <pc:sldMkLst>
          <pc:docMk/>
          <pc:sldMk cId="1445825932" sldId="301"/>
        </pc:sldMkLst>
        <pc:picChg chg="mod">
          <ac:chgData name="MT2023117 Riya Patidar" userId="S::riya.patidar@iiitb.ac.in::11cbc25f-8a75-429e-a147-bf04550d0db0" providerId="AD" clId="Web-{9D84F6B5-6B67-F9E0-4137-D6A8EC93CBF3}" dt="2024-05-03T14:58:00.390" v="1464" actId="1076"/>
          <ac:picMkLst>
            <pc:docMk/>
            <pc:sldMk cId="1445825932" sldId="301"/>
            <ac:picMk id="9" creationId="{1F21D450-1105-D15C-A58F-2C91249FFD12}"/>
          </ac:picMkLst>
        </pc:picChg>
      </pc:sldChg>
      <pc:sldChg chg="modSp">
        <pc:chgData name="MT2023117 Riya Patidar" userId="S::riya.patidar@iiitb.ac.in::11cbc25f-8a75-429e-a147-bf04550d0db0" providerId="AD" clId="Web-{9D84F6B5-6B67-F9E0-4137-D6A8EC93CBF3}" dt="2024-05-03T14:58:29.220" v="1468" actId="14100"/>
        <pc:sldMkLst>
          <pc:docMk/>
          <pc:sldMk cId="4107532347" sldId="302"/>
        </pc:sldMkLst>
        <pc:picChg chg="mod">
          <ac:chgData name="MT2023117 Riya Patidar" userId="S::riya.patidar@iiitb.ac.in::11cbc25f-8a75-429e-a147-bf04550d0db0" providerId="AD" clId="Web-{9D84F6B5-6B67-F9E0-4137-D6A8EC93CBF3}" dt="2024-05-03T14:58:29.220" v="1468" actId="14100"/>
          <ac:picMkLst>
            <pc:docMk/>
            <pc:sldMk cId="4107532347" sldId="302"/>
            <ac:picMk id="9" creationId="{1F21D450-1105-D15C-A58F-2C91249FFD12}"/>
          </ac:picMkLst>
        </pc:picChg>
      </pc:sldChg>
    </pc:docChg>
  </pc:docChgLst>
  <pc:docChgLst>
    <pc:chgData name="MT2023117 Riya Patidar" userId="S::riya.patidar@iiitb.ac.in::11cbc25f-8a75-429e-a147-bf04550d0db0" providerId="AD" clId="Web-{2C414080-B8CD-11C4-AC06-DB1F85D746B6}"/>
    <pc:docChg chg="modSld">
      <pc:chgData name="MT2023117 Riya Patidar" userId="S::riya.patidar@iiitb.ac.in::11cbc25f-8a75-429e-a147-bf04550d0db0" providerId="AD" clId="Web-{2C414080-B8CD-11C4-AC06-DB1F85D746B6}" dt="2024-05-03T15:53:59.866" v="0" actId="20577"/>
      <pc:docMkLst>
        <pc:docMk/>
      </pc:docMkLst>
      <pc:sldChg chg="modSp">
        <pc:chgData name="MT2023117 Riya Patidar" userId="S::riya.patidar@iiitb.ac.in::11cbc25f-8a75-429e-a147-bf04550d0db0" providerId="AD" clId="Web-{2C414080-B8CD-11C4-AC06-DB1F85D746B6}" dt="2024-05-03T15:53:59.866" v="0" actId="20577"/>
        <pc:sldMkLst>
          <pc:docMk/>
          <pc:sldMk cId="2910892036" sldId="282"/>
        </pc:sldMkLst>
        <pc:spChg chg="mod">
          <ac:chgData name="MT2023117 Riya Patidar" userId="S::riya.patidar@iiitb.ac.in::11cbc25f-8a75-429e-a147-bf04550d0db0" providerId="AD" clId="Web-{2C414080-B8CD-11C4-AC06-DB1F85D746B6}" dt="2024-05-03T15:53:59.866" v="0" actId="20577"/>
          <ac:spMkLst>
            <pc:docMk/>
            <pc:sldMk cId="2910892036" sldId="282"/>
            <ac:spMk id="2" creationId="{4062C503-2C6E-B12F-F8B3-9DD05E750B88}"/>
          </ac:spMkLst>
        </pc:spChg>
      </pc:sldChg>
    </pc:docChg>
  </pc:docChgLst>
  <pc:docChgLst>
    <pc:chgData name="MT2023125 Srishti Yadav" userId="S::srishti.yadav@iiitb.ac.in::d313c037-dd41-4f46-b13d-a25369ecd27b" providerId="AD" clId="Web-{3CF020B2-9E0A-DD1E-7D1C-B458D08C13CB}"/>
    <pc:docChg chg="addSld delSld modSld">
      <pc:chgData name="MT2023125 Srishti Yadav" userId="S::srishti.yadav@iiitb.ac.in::d313c037-dd41-4f46-b13d-a25369ecd27b" providerId="AD" clId="Web-{3CF020B2-9E0A-DD1E-7D1C-B458D08C13CB}" dt="2024-05-03T16:02:33.074" v="427"/>
      <pc:docMkLst>
        <pc:docMk/>
      </pc:docMkLst>
      <pc:sldChg chg="modSp">
        <pc:chgData name="MT2023125 Srishti Yadav" userId="S::srishti.yadav@iiitb.ac.in::d313c037-dd41-4f46-b13d-a25369ecd27b" providerId="AD" clId="Web-{3CF020B2-9E0A-DD1E-7D1C-B458D08C13CB}" dt="2024-05-03T14:47:07.773" v="379" actId="20577"/>
        <pc:sldMkLst>
          <pc:docMk/>
          <pc:sldMk cId="1349847217" sldId="257"/>
        </pc:sldMkLst>
        <pc:spChg chg="mod">
          <ac:chgData name="MT2023125 Srishti Yadav" userId="S::srishti.yadav@iiitb.ac.in::d313c037-dd41-4f46-b13d-a25369ecd27b" providerId="AD" clId="Web-{3CF020B2-9E0A-DD1E-7D1C-B458D08C13CB}" dt="2024-05-03T14:47:07.773" v="379" actId="20577"/>
          <ac:spMkLst>
            <pc:docMk/>
            <pc:sldMk cId="1349847217" sldId="257"/>
            <ac:spMk id="3" creationId="{B1D0CE80-526E-48B1-B2DA-C85E67C0F85C}"/>
          </ac:spMkLst>
        </pc:spChg>
      </pc:sldChg>
      <pc:sldChg chg="modSp">
        <pc:chgData name="MT2023125 Srishti Yadav" userId="S::srishti.yadav@iiitb.ac.in::d313c037-dd41-4f46-b13d-a25369ecd27b" providerId="AD" clId="Web-{3CF020B2-9E0A-DD1E-7D1C-B458D08C13CB}" dt="2024-05-03T14:31:09.097" v="123" actId="20577"/>
        <pc:sldMkLst>
          <pc:docMk/>
          <pc:sldMk cId="1813257731" sldId="273"/>
        </pc:sldMkLst>
        <pc:spChg chg="mod">
          <ac:chgData name="MT2023125 Srishti Yadav" userId="S::srishti.yadav@iiitb.ac.in::d313c037-dd41-4f46-b13d-a25369ecd27b" providerId="AD" clId="Web-{3CF020B2-9E0A-DD1E-7D1C-B458D08C13CB}" dt="2024-05-03T14:31:09.097" v="123" actId="20577"/>
          <ac:spMkLst>
            <pc:docMk/>
            <pc:sldMk cId="1813257731" sldId="273"/>
            <ac:spMk id="3" creationId="{6A4C17C4-745C-9D0F-5570-A26BB3CEA2AE}"/>
          </ac:spMkLst>
        </pc:spChg>
      </pc:sldChg>
      <pc:sldChg chg="modSp del">
        <pc:chgData name="MT2023125 Srishti Yadav" userId="S::srishti.yadav@iiitb.ac.in::d313c037-dd41-4f46-b13d-a25369ecd27b" providerId="AD" clId="Web-{3CF020B2-9E0A-DD1E-7D1C-B458D08C13CB}" dt="2024-05-03T14:36:37.734" v="269"/>
        <pc:sldMkLst>
          <pc:docMk/>
          <pc:sldMk cId="2122991723" sldId="275"/>
        </pc:sldMkLst>
        <pc:spChg chg="mod">
          <ac:chgData name="MT2023125 Srishti Yadav" userId="S::srishti.yadav@iiitb.ac.in::d313c037-dd41-4f46-b13d-a25369ecd27b" providerId="AD" clId="Web-{3CF020B2-9E0A-DD1E-7D1C-B458D08C13CB}" dt="2024-05-03T14:35:06.512" v="184" actId="20577"/>
          <ac:spMkLst>
            <pc:docMk/>
            <pc:sldMk cId="2122991723" sldId="275"/>
            <ac:spMk id="3" creationId="{BA4D7C58-025F-7900-4CFC-2EC3305FF346}"/>
          </ac:spMkLst>
        </pc:spChg>
        <pc:spChg chg="mod">
          <ac:chgData name="MT2023125 Srishti Yadav" userId="S::srishti.yadav@iiitb.ac.in::d313c037-dd41-4f46-b13d-a25369ecd27b" providerId="AD" clId="Web-{3CF020B2-9E0A-DD1E-7D1C-B458D08C13CB}" dt="2024-05-03T14:36:00.061" v="233" actId="20577"/>
          <ac:spMkLst>
            <pc:docMk/>
            <pc:sldMk cId="2122991723" sldId="275"/>
            <ac:spMk id="4" creationId="{39626E7F-3F73-504A-EF2C-C097448148E7}"/>
          </ac:spMkLst>
        </pc:spChg>
        <pc:spChg chg="mod">
          <ac:chgData name="MT2023125 Srishti Yadav" userId="S::srishti.yadav@iiitb.ac.in::d313c037-dd41-4f46-b13d-a25369ecd27b" providerId="AD" clId="Web-{3CF020B2-9E0A-DD1E-7D1C-B458D08C13CB}" dt="2024-05-03T14:35:11.559" v="192" actId="20577"/>
          <ac:spMkLst>
            <pc:docMk/>
            <pc:sldMk cId="2122991723" sldId="275"/>
            <ac:spMk id="5" creationId="{084D1022-5CD6-41B5-84C4-1760B31D0051}"/>
          </ac:spMkLst>
        </pc:spChg>
        <pc:spChg chg="mod">
          <ac:chgData name="MT2023125 Srishti Yadav" userId="S::srishti.yadav@iiitb.ac.in::d313c037-dd41-4f46-b13d-a25369ecd27b" providerId="AD" clId="Web-{3CF020B2-9E0A-DD1E-7D1C-B458D08C13CB}" dt="2024-05-03T14:35:15.013" v="199" actId="20577"/>
          <ac:spMkLst>
            <pc:docMk/>
            <pc:sldMk cId="2122991723" sldId="275"/>
            <ac:spMk id="7" creationId="{600E8A9B-C711-36A7-CAC7-970778B4D15E}"/>
          </ac:spMkLst>
        </pc:spChg>
      </pc:sldChg>
      <pc:sldChg chg="modSp">
        <pc:chgData name="MT2023125 Srishti Yadav" userId="S::srishti.yadav@iiitb.ac.in::d313c037-dd41-4f46-b13d-a25369ecd27b" providerId="AD" clId="Web-{3CF020B2-9E0A-DD1E-7D1C-B458D08C13CB}" dt="2024-05-03T14:09:51.140" v="92" actId="20577"/>
        <pc:sldMkLst>
          <pc:docMk/>
          <pc:sldMk cId="808139424" sldId="279"/>
        </pc:sldMkLst>
        <pc:spChg chg="mod">
          <ac:chgData name="MT2023125 Srishti Yadav" userId="S::srishti.yadav@iiitb.ac.in::d313c037-dd41-4f46-b13d-a25369ecd27b" providerId="AD" clId="Web-{3CF020B2-9E0A-DD1E-7D1C-B458D08C13CB}" dt="2024-05-03T14:09:51.140" v="92" actId="20577"/>
          <ac:spMkLst>
            <pc:docMk/>
            <pc:sldMk cId="808139424" sldId="279"/>
            <ac:spMk id="2" creationId="{03F0120F-AF7D-97FC-336C-C40E8A19F055}"/>
          </ac:spMkLst>
        </pc:spChg>
      </pc:sldChg>
      <pc:sldChg chg="modSp">
        <pc:chgData name="MT2023125 Srishti Yadav" userId="S::srishti.yadav@iiitb.ac.in::d313c037-dd41-4f46-b13d-a25369ecd27b" providerId="AD" clId="Web-{3CF020B2-9E0A-DD1E-7D1C-B458D08C13CB}" dt="2024-05-03T14:17:41.100" v="112" actId="1076"/>
        <pc:sldMkLst>
          <pc:docMk/>
          <pc:sldMk cId="3587413333" sldId="280"/>
        </pc:sldMkLst>
        <pc:spChg chg="mod">
          <ac:chgData name="MT2023125 Srishti Yadav" userId="S::srishti.yadav@iiitb.ac.in::d313c037-dd41-4f46-b13d-a25369ecd27b" providerId="AD" clId="Web-{3CF020B2-9E0A-DD1E-7D1C-B458D08C13CB}" dt="2024-05-03T14:17:34.958" v="111" actId="1076"/>
          <ac:spMkLst>
            <pc:docMk/>
            <pc:sldMk cId="3587413333" sldId="280"/>
            <ac:spMk id="2" creationId="{DB0E0D92-C2F8-7795-DCBA-8DC625FF01AA}"/>
          </ac:spMkLst>
        </pc:spChg>
        <pc:picChg chg="mod">
          <ac:chgData name="MT2023125 Srishti Yadav" userId="S::srishti.yadav@iiitb.ac.in::d313c037-dd41-4f46-b13d-a25369ecd27b" providerId="AD" clId="Web-{3CF020B2-9E0A-DD1E-7D1C-B458D08C13CB}" dt="2024-05-03T14:17:41.100" v="112" actId="1076"/>
          <ac:picMkLst>
            <pc:docMk/>
            <pc:sldMk cId="3587413333" sldId="280"/>
            <ac:picMk id="9" creationId="{6585BC1B-FB43-6370-F3E6-69933DDE5EAA}"/>
          </ac:picMkLst>
        </pc:picChg>
      </pc:sldChg>
      <pc:sldChg chg="modSp">
        <pc:chgData name="MT2023125 Srishti Yadav" userId="S::srishti.yadav@iiitb.ac.in::d313c037-dd41-4f46-b13d-a25369ecd27b" providerId="AD" clId="Web-{3CF020B2-9E0A-DD1E-7D1C-B458D08C13CB}" dt="2024-05-03T14:15:07.796" v="109" actId="1076"/>
        <pc:sldMkLst>
          <pc:docMk/>
          <pc:sldMk cId="2022419793" sldId="281"/>
        </pc:sldMkLst>
        <pc:spChg chg="mod">
          <ac:chgData name="MT2023125 Srishti Yadav" userId="S::srishti.yadav@iiitb.ac.in::d313c037-dd41-4f46-b13d-a25369ecd27b" providerId="AD" clId="Web-{3CF020B2-9E0A-DD1E-7D1C-B458D08C13CB}" dt="2024-05-03T14:15:01.218" v="108" actId="1076"/>
          <ac:spMkLst>
            <pc:docMk/>
            <pc:sldMk cId="2022419793" sldId="281"/>
            <ac:spMk id="2" creationId="{66473D42-499C-055C-1198-0FB9D46E63B9}"/>
          </ac:spMkLst>
        </pc:spChg>
        <pc:picChg chg="mod">
          <ac:chgData name="MT2023125 Srishti Yadav" userId="S::srishti.yadav@iiitb.ac.in::d313c037-dd41-4f46-b13d-a25369ecd27b" providerId="AD" clId="Web-{3CF020B2-9E0A-DD1E-7D1C-B458D08C13CB}" dt="2024-05-03T14:15:07.796" v="109" actId="1076"/>
          <ac:picMkLst>
            <pc:docMk/>
            <pc:sldMk cId="2022419793" sldId="281"/>
            <ac:picMk id="9" creationId="{A24C5BB2-CB33-FED3-01B8-5E56629784D6}"/>
          </ac:picMkLst>
        </pc:picChg>
      </pc:sldChg>
      <pc:sldChg chg="del">
        <pc:chgData name="MT2023125 Srishti Yadav" userId="S::srishti.yadav@iiitb.ac.in::d313c037-dd41-4f46-b13d-a25369ecd27b" providerId="AD" clId="Web-{3CF020B2-9E0A-DD1E-7D1C-B458D08C13CB}" dt="2024-05-03T14:31:56.349" v="128"/>
        <pc:sldMkLst>
          <pc:docMk/>
          <pc:sldMk cId="1802449440" sldId="286"/>
        </pc:sldMkLst>
      </pc:sldChg>
      <pc:sldChg chg="del">
        <pc:chgData name="MT2023125 Srishti Yadav" userId="S::srishti.yadav@iiitb.ac.in::d313c037-dd41-4f46-b13d-a25369ecd27b" providerId="AD" clId="Web-{3CF020B2-9E0A-DD1E-7D1C-B458D08C13CB}" dt="2024-05-03T14:44:42.971" v="313"/>
        <pc:sldMkLst>
          <pc:docMk/>
          <pc:sldMk cId="3218887553" sldId="287"/>
        </pc:sldMkLst>
      </pc:sldChg>
      <pc:sldChg chg="modSp">
        <pc:chgData name="MT2023125 Srishti Yadav" userId="S::srishti.yadav@iiitb.ac.in::d313c037-dd41-4f46-b13d-a25369ecd27b" providerId="AD" clId="Web-{3CF020B2-9E0A-DD1E-7D1C-B458D08C13CB}" dt="2024-05-03T14:42:52.982" v="306" actId="20577"/>
        <pc:sldMkLst>
          <pc:docMk/>
          <pc:sldMk cId="1935370706" sldId="289"/>
        </pc:sldMkLst>
        <pc:spChg chg="mod">
          <ac:chgData name="MT2023125 Srishti Yadav" userId="S::srishti.yadav@iiitb.ac.in::d313c037-dd41-4f46-b13d-a25369ecd27b" providerId="AD" clId="Web-{3CF020B2-9E0A-DD1E-7D1C-B458D08C13CB}" dt="2024-05-03T14:42:52.982" v="306" actId="20577"/>
          <ac:spMkLst>
            <pc:docMk/>
            <pc:sldMk cId="1935370706" sldId="289"/>
            <ac:spMk id="3" creationId="{6A4C17C4-745C-9D0F-5570-A26BB3CEA2AE}"/>
          </ac:spMkLst>
        </pc:spChg>
      </pc:sldChg>
      <pc:sldChg chg="modSp">
        <pc:chgData name="MT2023125 Srishti Yadav" userId="S::srishti.yadav@iiitb.ac.in::d313c037-dd41-4f46-b13d-a25369ecd27b" providerId="AD" clId="Web-{3CF020B2-9E0A-DD1E-7D1C-B458D08C13CB}" dt="2024-05-03T14:07:23.025" v="74" actId="20577"/>
        <pc:sldMkLst>
          <pc:docMk/>
          <pc:sldMk cId="2339577731" sldId="290"/>
        </pc:sldMkLst>
        <pc:spChg chg="mod">
          <ac:chgData name="MT2023125 Srishti Yadav" userId="S::srishti.yadav@iiitb.ac.in::d313c037-dd41-4f46-b13d-a25369ecd27b" providerId="AD" clId="Web-{3CF020B2-9E0A-DD1E-7D1C-B458D08C13CB}" dt="2024-05-03T14:07:23.025" v="74" actId="20577"/>
          <ac:spMkLst>
            <pc:docMk/>
            <pc:sldMk cId="2339577731" sldId="290"/>
            <ac:spMk id="2" creationId="{274D6E15-3007-AC3C-EEA6-12D4D1E03016}"/>
          </ac:spMkLst>
        </pc:spChg>
      </pc:sldChg>
      <pc:sldChg chg="modSp">
        <pc:chgData name="MT2023125 Srishti Yadav" userId="S::srishti.yadav@iiitb.ac.in::d313c037-dd41-4f46-b13d-a25369ecd27b" providerId="AD" clId="Web-{3CF020B2-9E0A-DD1E-7D1C-B458D08C13CB}" dt="2024-05-03T14:44:18.157" v="312" actId="1076"/>
        <pc:sldMkLst>
          <pc:docMk/>
          <pc:sldMk cId="902767044" sldId="293"/>
        </pc:sldMkLst>
        <pc:spChg chg="mod">
          <ac:chgData name="MT2023125 Srishti Yadav" userId="S::srishti.yadav@iiitb.ac.in::d313c037-dd41-4f46-b13d-a25369ecd27b" providerId="AD" clId="Web-{3CF020B2-9E0A-DD1E-7D1C-B458D08C13CB}" dt="2024-05-03T14:43:05.842" v="311" actId="20577"/>
          <ac:spMkLst>
            <pc:docMk/>
            <pc:sldMk cId="902767044" sldId="293"/>
            <ac:spMk id="3" creationId="{6A4C17C4-745C-9D0F-5570-A26BB3CEA2AE}"/>
          </ac:spMkLst>
        </pc:spChg>
        <pc:picChg chg="mod">
          <ac:chgData name="MT2023125 Srishti Yadav" userId="S::srishti.yadav@iiitb.ac.in::d313c037-dd41-4f46-b13d-a25369ecd27b" providerId="AD" clId="Web-{3CF020B2-9E0A-DD1E-7D1C-B458D08C13CB}" dt="2024-05-03T14:44:18.157" v="312" actId="1076"/>
          <ac:picMkLst>
            <pc:docMk/>
            <pc:sldMk cId="902767044" sldId="293"/>
            <ac:picMk id="7" creationId="{5BB63C81-BBC9-979B-E41A-F23D84F01983}"/>
          </ac:picMkLst>
        </pc:picChg>
      </pc:sldChg>
      <pc:sldChg chg="addSp delSp modSp new">
        <pc:chgData name="MT2023125 Srishti Yadav" userId="S::srishti.yadav@iiitb.ac.in::d313c037-dd41-4f46-b13d-a25369ecd27b" providerId="AD" clId="Web-{3CF020B2-9E0A-DD1E-7D1C-B458D08C13CB}" dt="2024-05-03T13:45:32.352" v="17" actId="14100"/>
        <pc:sldMkLst>
          <pc:docMk/>
          <pc:sldMk cId="1492827091" sldId="297"/>
        </pc:sldMkLst>
        <pc:picChg chg="add del mod">
          <ac:chgData name="MT2023125 Srishti Yadav" userId="S::srishti.yadav@iiitb.ac.in::d313c037-dd41-4f46-b13d-a25369ecd27b" providerId="AD" clId="Web-{3CF020B2-9E0A-DD1E-7D1C-B458D08C13CB}" dt="2024-05-03T13:45:10.210" v="14"/>
          <ac:picMkLst>
            <pc:docMk/>
            <pc:sldMk cId="1492827091" sldId="297"/>
            <ac:picMk id="5" creationId="{784ABD45-1209-B7CA-6518-82DFA0B04E55}"/>
          </ac:picMkLst>
        </pc:picChg>
        <pc:picChg chg="add mod">
          <ac:chgData name="MT2023125 Srishti Yadav" userId="S::srishti.yadav@iiitb.ac.in::d313c037-dd41-4f46-b13d-a25369ecd27b" providerId="AD" clId="Web-{3CF020B2-9E0A-DD1E-7D1C-B458D08C13CB}" dt="2024-05-03T13:34:01.889" v="11" actId="1076"/>
          <ac:picMkLst>
            <pc:docMk/>
            <pc:sldMk cId="1492827091" sldId="297"/>
            <ac:picMk id="6" creationId="{7E4FBA87-F444-EF02-3871-187181ECE64E}"/>
          </ac:picMkLst>
        </pc:picChg>
        <pc:picChg chg="add mod">
          <ac:chgData name="MT2023125 Srishti Yadav" userId="S::srishti.yadav@iiitb.ac.in::d313c037-dd41-4f46-b13d-a25369ecd27b" providerId="AD" clId="Web-{3CF020B2-9E0A-DD1E-7D1C-B458D08C13CB}" dt="2024-05-03T13:45:32.352" v="17" actId="14100"/>
          <ac:picMkLst>
            <pc:docMk/>
            <pc:sldMk cId="1492827091" sldId="297"/>
            <ac:picMk id="7" creationId="{B16A1CE8-F602-68D1-2CF7-8609FB7A1E3D}"/>
          </ac:picMkLst>
        </pc:picChg>
      </pc:sldChg>
      <pc:sldChg chg="new del">
        <pc:chgData name="MT2023125 Srishti Yadav" userId="S::srishti.yadav@iiitb.ac.in::d313c037-dd41-4f46-b13d-a25369ecd27b" providerId="AD" clId="Web-{3CF020B2-9E0A-DD1E-7D1C-B458D08C13CB}" dt="2024-05-03T13:32:05.259" v="3"/>
        <pc:sldMkLst>
          <pc:docMk/>
          <pc:sldMk cId="2357003974" sldId="297"/>
        </pc:sldMkLst>
      </pc:sldChg>
      <pc:sldChg chg="new del">
        <pc:chgData name="MT2023125 Srishti Yadav" userId="S::srishti.yadav@iiitb.ac.in::d313c037-dd41-4f46-b13d-a25369ecd27b" providerId="AD" clId="Web-{3CF020B2-9E0A-DD1E-7D1C-B458D08C13CB}" dt="2024-05-03T13:31:54.150" v="1"/>
        <pc:sldMkLst>
          <pc:docMk/>
          <pc:sldMk cId="2821826668" sldId="297"/>
        </pc:sldMkLst>
      </pc:sldChg>
      <pc:sldChg chg="addSp delSp modSp new">
        <pc:chgData name="MT2023125 Srishti Yadav" userId="S::srishti.yadav@iiitb.ac.in::d313c037-dd41-4f46-b13d-a25369ecd27b" providerId="AD" clId="Web-{3CF020B2-9E0A-DD1E-7D1C-B458D08C13CB}" dt="2024-05-03T14:31:48.739" v="127" actId="20577"/>
        <pc:sldMkLst>
          <pc:docMk/>
          <pc:sldMk cId="1076663968" sldId="298"/>
        </pc:sldMkLst>
        <pc:spChg chg="mod">
          <ac:chgData name="MT2023125 Srishti Yadav" userId="S::srishti.yadav@iiitb.ac.in::d313c037-dd41-4f46-b13d-a25369ecd27b" providerId="AD" clId="Web-{3CF020B2-9E0A-DD1E-7D1C-B458D08C13CB}" dt="2024-05-03T14:31:48.739" v="127" actId="20577"/>
          <ac:spMkLst>
            <pc:docMk/>
            <pc:sldMk cId="1076663968" sldId="298"/>
            <ac:spMk id="2" creationId="{791678D0-774A-AAA0-DC81-338A78EE456D}"/>
          </ac:spMkLst>
        </pc:spChg>
        <pc:spChg chg="mod">
          <ac:chgData name="MT2023125 Srishti Yadav" userId="S::srishti.yadav@iiitb.ac.in::d313c037-dd41-4f46-b13d-a25369ecd27b" providerId="AD" clId="Web-{3CF020B2-9E0A-DD1E-7D1C-B458D08C13CB}" dt="2024-05-03T14:03:53.486" v="66" actId="1076"/>
          <ac:spMkLst>
            <pc:docMk/>
            <pc:sldMk cId="1076663968" sldId="298"/>
            <ac:spMk id="3" creationId="{CB7C2379-A8C3-9278-47C5-9DF21DCFCCC8}"/>
          </ac:spMkLst>
        </pc:spChg>
        <pc:spChg chg="del">
          <ac:chgData name="MT2023125 Srishti Yadav" userId="S::srishti.yadav@iiitb.ac.in::d313c037-dd41-4f46-b13d-a25369ecd27b" providerId="AD" clId="Web-{3CF020B2-9E0A-DD1E-7D1C-B458D08C13CB}" dt="2024-05-03T14:03:31.845" v="63"/>
          <ac:spMkLst>
            <pc:docMk/>
            <pc:sldMk cId="1076663968" sldId="298"/>
            <ac:spMk id="4" creationId="{49B8B05F-B96C-19F4-1E6D-6F8CB6768977}"/>
          </ac:spMkLst>
        </pc:spChg>
        <pc:spChg chg="mod">
          <ac:chgData name="MT2023125 Srishti Yadav" userId="S::srishti.yadav@iiitb.ac.in::d313c037-dd41-4f46-b13d-a25369ecd27b" providerId="AD" clId="Web-{3CF020B2-9E0A-DD1E-7D1C-B458D08C13CB}" dt="2024-05-03T14:04:03.596" v="68" actId="1076"/>
          <ac:spMkLst>
            <pc:docMk/>
            <pc:sldMk cId="1076663968" sldId="298"/>
            <ac:spMk id="5" creationId="{A2BA92D5-8801-1100-1B91-CE14C59C4BFF}"/>
          </ac:spMkLst>
        </pc:spChg>
        <pc:spChg chg="del">
          <ac:chgData name="MT2023125 Srishti Yadav" userId="S::srishti.yadav@iiitb.ac.in::d313c037-dd41-4f46-b13d-a25369ecd27b" providerId="AD" clId="Web-{3CF020B2-9E0A-DD1E-7D1C-B458D08C13CB}" dt="2024-05-03T14:04:17.174" v="70"/>
          <ac:spMkLst>
            <pc:docMk/>
            <pc:sldMk cId="1076663968" sldId="298"/>
            <ac:spMk id="6" creationId="{99678094-91FF-771C-71D0-FEB41B7DA764}"/>
          </ac:spMkLst>
        </pc:spChg>
        <pc:picChg chg="add mod ord">
          <ac:chgData name="MT2023125 Srishti Yadav" userId="S::srishti.yadav@iiitb.ac.in::d313c037-dd41-4f46-b13d-a25369ecd27b" providerId="AD" clId="Web-{3CF020B2-9E0A-DD1E-7D1C-B458D08C13CB}" dt="2024-05-03T14:04:10.112" v="69" actId="1076"/>
          <ac:picMkLst>
            <pc:docMk/>
            <pc:sldMk cId="1076663968" sldId="298"/>
            <ac:picMk id="10" creationId="{561D8BB8-E1B9-0357-634A-7D98C704328D}"/>
          </ac:picMkLst>
        </pc:picChg>
        <pc:picChg chg="add mod ord">
          <ac:chgData name="MT2023125 Srishti Yadav" userId="S::srishti.yadav@iiitb.ac.in::d313c037-dd41-4f46-b13d-a25369ecd27b" providerId="AD" clId="Web-{3CF020B2-9E0A-DD1E-7D1C-B458D08C13CB}" dt="2024-05-03T14:04:31.722" v="72" actId="1076"/>
          <ac:picMkLst>
            <pc:docMk/>
            <pc:sldMk cId="1076663968" sldId="298"/>
            <ac:picMk id="11" creationId="{058AF9F6-B1B4-8236-551D-DB208296315A}"/>
          </ac:picMkLst>
        </pc:picChg>
      </pc:sldChg>
      <pc:sldChg chg="del">
        <pc:chgData name="MT2023125 Srishti Yadav" userId="S::srishti.yadav@iiitb.ac.in::d313c037-dd41-4f46-b13d-a25369ecd27b" providerId="AD" clId="Web-{3CF020B2-9E0A-DD1E-7D1C-B458D08C13CB}" dt="2024-05-03T14:12:42.303" v="93"/>
        <pc:sldMkLst>
          <pc:docMk/>
          <pc:sldMk cId="252277892" sldId="299"/>
        </pc:sldMkLst>
      </pc:sldChg>
      <pc:sldChg chg="modSp new del">
        <pc:chgData name="MT2023125 Srishti Yadav" userId="S::srishti.yadav@iiitb.ac.in::d313c037-dd41-4f46-b13d-a25369ecd27b" providerId="AD" clId="Web-{3CF020B2-9E0A-DD1E-7D1C-B458D08C13CB}" dt="2024-05-03T14:35:18.810" v="200"/>
        <pc:sldMkLst>
          <pc:docMk/>
          <pc:sldMk cId="3355422382" sldId="299"/>
        </pc:sldMkLst>
        <pc:spChg chg="mod">
          <ac:chgData name="MT2023125 Srishti Yadav" userId="S::srishti.yadav@iiitb.ac.in::d313c037-dd41-4f46-b13d-a25369ecd27b" providerId="AD" clId="Web-{3CF020B2-9E0A-DD1E-7D1C-B458D08C13CB}" dt="2024-05-03T14:34:29.245" v="174" actId="20577"/>
          <ac:spMkLst>
            <pc:docMk/>
            <pc:sldMk cId="3355422382" sldId="299"/>
            <ac:spMk id="2" creationId="{8DF43D47-052D-A73D-371A-A7D0C49B973A}"/>
          </ac:spMkLst>
        </pc:spChg>
        <pc:spChg chg="mod">
          <ac:chgData name="MT2023125 Srishti Yadav" userId="S::srishti.yadav@iiitb.ac.in::d313c037-dd41-4f46-b13d-a25369ecd27b" providerId="AD" clId="Web-{3CF020B2-9E0A-DD1E-7D1C-B458D08C13CB}" dt="2024-05-03T14:34:46.715" v="181" actId="20577"/>
          <ac:spMkLst>
            <pc:docMk/>
            <pc:sldMk cId="3355422382" sldId="299"/>
            <ac:spMk id="3" creationId="{6A4A9A48-C2BD-A819-F8C2-F0C1CC1CA70F}"/>
          </ac:spMkLst>
        </pc:spChg>
        <pc:spChg chg="mod">
          <ac:chgData name="MT2023125 Srishti Yadav" userId="S::srishti.yadav@iiitb.ac.in::d313c037-dd41-4f46-b13d-a25369ecd27b" providerId="AD" clId="Web-{3CF020B2-9E0A-DD1E-7D1C-B458D08C13CB}" dt="2024-05-03T14:34:49.308" v="183" actId="20577"/>
          <ac:spMkLst>
            <pc:docMk/>
            <pc:sldMk cId="3355422382" sldId="299"/>
            <ac:spMk id="5" creationId="{DAE70FC2-5D29-0EDB-2E44-3985AA98C8EF}"/>
          </ac:spMkLst>
        </pc:spChg>
      </pc:sldChg>
      <pc:sldChg chg="modSp new del">
        <pc:chgData name="MT2023125 Srishti Yadav" userId="S::srishti.yadav@iiitb.ac.in::d313c037-dd41-4f46-b13d-a25369ecd27b" providerId="AD" clId="Web-{3CF020B2-9E0A-DD1E-7D1C-B458D08C13CB}" dt="2024-05-03T15:58:28.294" v="426"/>
        <pc:sldMkLst>
          <pc:docMk/>
          <pc:sldMk cId="3493056831" sldId="299"/>
        </pc:sldMkLst>
        <pc:spChg chg="mod">
          <ac:chgData name="MT2023125 Srishti Yadav" userId="S::srishti.yadav@iiitb.ac.in::d313c037-dd41-4f46-b13d-a25369ecd27b" providerId="AD" clId="Web-{3CF020B2-9E0A-DD1E-7D1C-B458D08C13CB}" dt="2024-05-03T14:36:13.124" v="242" actId="20577"/>
          <ac:spMkLst>
            <pc:docMk/>
            <pc:sldMk cId="3493056831" sldId="299"/>
            <ac:spMk id="2" creationId="{B7E2429F-B612-8785-D4F7-466CA5A12B11}"/>
          </ac:spMkLst>
        </pc:spChg>
        <pc:spChg chg="mod">
          <ac:chgData name="MT2023125 Srishti Yadav" userId="S::srishti.yadav@iiitb.ac.in::d313c037-dd41-4f46-b13d-a25369ecd27b" providerId="AD" clId="Web-{3CF020B2-9E0A-DD1E-7D1C-B458D08C13CB}" dt="2024-05-03T15:56:27.200" v="387" actId="20577"/>
          <ac:spMkLst>
            <pc:docMk/>
            <pc:sldMk cId="3493056831" sldId="299"/>
            <ac:spMk id="3" creationId="{C7FDD368-B829-9EBD-AD29-E5CA43E2708B}"/>
          </ac:spMkLst>
        </pc:spChg>
        <pc:spChg chg="mod">
          <ac:chgData name="MT2023125 Srishti Yadav" userId="S::srishti.yadav@iiitb.ac.in::d313c037-dd41-4f46-b13d-a25369ecd27b" providerId="AD" clId="Web-{3CF020B2-9E0A-DD1E-7D1C-B458D08C13CB}" dt="2024-05-03T15:56:32.466" v="395" actId="20577"/>
          <ac:spMkLst>
            <pc:docMk/>
            <pc:sldMk cId="3493056831" sldId="299"/>
            <ac:spMk id="5" creationId="{F300EF19-C7DA-5BAE-F967-E73F7FE1C99C}"/>
          </ac:spMkLst>
        </pc:spChg>
        <pc:spChg chg="mod">
          <ac:chgData name="MT2023125 Srishti Yadav" userId="S::srishti.yadav@iiitb.ac.in::d313c037-dd41-4f46-b13d-a25369ecd27b" providerId="AD" clId="Web-{3CF020B2-9E0A-DD1E-7D1C-B458D08C13CB}" dt="2024-05-03T14:37:16.970" v="300" actId="20577"/>
          <ac:spMkLst>
            <pc:docMk/>
            <pc:sldMk cId="3493056831" sldId="299"/>
            <ac:spMk id="6" creationId="{2A587ACD-4EFD-A9AB-9A20-144F4589E32B}"/>
          </ac:spMkLst>
        </pc:spChg>
        <pc:spChg chg="mod">
          <ac:chgData name="MT2023125 Srishti Yadav" userId="S::srishti.yadav@iiitb.ac.in::d313c037-dd41-4f46-b13d-a25369ecd27b" providerId="AD" clId="Web-{3CF020B2-9E0A-DD1E-7D1C-B458D08C13CB}" dt="2024-05-03T15:56:40.450" v="402" actId="20577"/>
          <ac:spMkLst>
            <pc:docMk/>
            <pc:sldMk cId="3493056831" sldId="299"/>
            <ac:spMk id="7" creationId="{98BDB352-C496-2C0F-2104-6093B7605394}"/>
          </ac:spMkLst>
        </pc:spChg>
        <pc:spChg chg="mod">
          <ac:chgData name="MT2023125 Srishti Yadav" userId="S::srishti.yadav@iiitb.ac.in::d313c037-dd41-4f46-b13d-a25369ecd27b" providerId="AD" clId="Web-{3CF020B2-9E0A-DD1E-7D1C-B458D08C13CB}" dt="2024-05-03T14:37:18.814" v="302" actId="20577"/>
          <ac:spMkLst>
            <pc:docMk/>
            <pc:sldMk cId="3493056831" sldId="299"/>
            <ac:spMk id="8" creationId="{8288FDDD-8CF8-2371-C893-4C36669627F3}"/>
          </ac:spMkLst>
        </pc:spChg>
      </pc:sldChg>
      <pc:sldChg chg="del">
        <pc:chgData name="MT2023125 Srishti Yadav" userId="S::srishti.yadav@iiitb.ac.in::d313c037-dd41-4f46-b13d-a25369ecd27b" providerId="AD" clId="Web-{3CF020B2-9E0A-DD1E-7D1C-B458D08C13CB}" dt="2024-05-03T16:02:33.074" v="427"/>
        <pc:sldMkLst>
          <pc:docMk/>
          <pc:sldMk cId="4107532347" sldId="302"/>
        </pc:sldMkLst>
      </pc:sldChg>
      <pc:sldChg chg="modSp">
        <pc:chgData name="MT2023125 Srishti Yadav" userId="S::srishti.yadav@iiitb.ac.in::d313c037-dd41-4f46-b13d-a25369ecd27b" providerId="AD" clId="Web-{3CF020B2-9E0A-DD1E-7D1C-B458D08C13CB}" dt="2024-05-03T15:58:14.731" v="425" actId="20577"/>
        <pc:sldMkLst>
          <pc:docMk/>
          <pc:sldMk cId="1027006339" sldId="307"/>
        </pc:sldMkLst>
        <pc:spChg chg="mod">
          <ac:chgData name="MT2023125 Srishti Yadav" userId="S::srishti.yadav@iiitb.ac.in::d313c037-dd41-4f46-b13d-a25369ecd27b" providerId="AD" clId="Web-{3CF020B2-9E0A-DD1E-7D1C-B458D08C13CB}" dt="2024-05-03T15:57:22.669" v="403" actId="20577"/>
          <ac:spMkLst>
            <pc:docMk/>
            <pc:sldMk cId="1027006339" sldId="307"/>
            <ac:spMk id="2" creationId="{DF451EE5-C80B-F1D4-AA9B-E36DCBFBECEC}"/>
          </ac:spMkLst>
        </pc:spChg>
        <pc:spChg chg="mod">
          <ac:chgData name="MT2023125 Srishti Yadav" userId="S::srishti.yadav@iiitb.ac.in::d313c037-dd41-4f46-b13d-a25369ecd27b" providerId="AD" clId="Web-{3CF020B2-9E0A-DD1E-7D1C-B458D08C13CB}" dt="2024-05-03T15:57:31.169" v="404" actId="20577"/>
          <ac:spMkLst>
            <pc:docMk/>
            <pc:sldMk cId="1027006339" sldId="307"/>
            <ac:spMk id="3" creationId="{082DE63D-C9A9-D26D-30CB-0E01BF6B4F03}"/>
          </ac:spMkLst>
        </pc:spChg>
        <pc:spChg chg="mod">
          <ac:chgData name="MT2023125 Srishti Yadav" userId="S::srishti.yadav@iiitb.ac.in::d313c037-dd41-4f46-b13d-a25369ecd27b" providerId="AD" clId="Web-{3CF020B2-9E0A-DD1E-7D1C-B458D08C13CB}" dt="2024-05-03T15:57:53.169" v="420" actId="20577"/>
          <ac:spMkLst>
            <pc:docMk/>
            <pc:sldMk cId="1027006339" sldId="307"/>
            <ac:spMk id="4" creationId="{70CAB89D-86FE-30E1-040F-2C6E9832DDF2}"/>
          </ac:spMkLst>
        </pc:spChg>
        <pc:spChg chg="mod">
          <ac:chgData name="MT2023125 Srishti Yadav" userId="S::srishti.yadav@iiitb.ac.in::d313c037-dd41-4f46-b13d-a25369ecd27b" providerId="AD" clId="Web-{3CF020B2-9E0A-DD1E-7D1C-B458D08C13CB}" dt="2024-05-03T15:57:44.247" v="418" actId="20577"/>
          <ac:spMkLst>
            <pc:docMk/>
            <pc:sldMk cId="1027006339" sldId="307"/>
            <ac:spMk id="5" creationId="{672DEE5E-C7B8-623B-43D5-5644E87C4393}"/>
          </ac:spMkLst>
        </pc:spChg>
        <pc:spChg chg="mod">
          <ac:chgData name="MT2023125 Srishti Yadav" userId="S::srishti.yadav@iiitb.ac.in::d313c037-dd41-4f46-b13d-a25369ecd27b" providerId="AD" clId="Web-{3CF020B2-9E0A-DD1E-7D1C-B458D08C13CB}" dt="2024-05-03T15:58:14.731" v="425" actId="20577"/>
          <ac:spMkLst>
            <pc:docMk/>
            <pc:sldMk cId="1027006339" sldId="307"/>
            <ac:spMk id="6" creationId="{C92F8AE6-6D43-2EBD-AA64-801A74D7726A}"/>
          </ac:spMkLst>
        </pc:spChg>
      </pc:sldChg>
    </pc:docChg>
  </pc:docChgLst>
  <pc:docChgLst>
    <pc:chgData name="MT2023125 Srishti Yadav" userId="S::srishti.yadav@iiitb.ac.in::d313c037-dd41-4f46-b13d-a25369ecd27b" providerId="AD" clId="Web-{E31A4AF7-3123-3538-883F-E65B8C4723AE}"/>
    <pc:docChg chg="modSld">
      <pc:chgData name="MT2023125 Srishti Yadav" userId="S::srishti.yadav@iiitb.ac.in::d313c037-dd41-4f46-b13d-a25369ecd27b" providerId="AD" clId="Web-{E31A4AF7-3123-3538-883F-E65B8C4723AE}" dt="2024-05-04T04:59:29.825" v="0" actId="1076"/>
      <pc:docMkLst>
        <pc:docMk/>
      </pc:docMkLst>
      <pc:sldChg chg="modSp">
        <pc:chgData name="MT2023125 Srishti Yadav" userId="S::srishti.yadav@iiitb.ac.in::d313c037-dd41-4f46-b13d-a25369ecd27b" providerId="AD" clId="Web-{E31A4AF7-3123-3538-883F-E65B8C4723AE}" dt="2024-05-04T04:59:29.825" v="0" actId="1076"/>
        <pc:sldMkLst>
          <pc:docMk/>
          <pc:sldMk cId="1492827091" sldId="297"/>
        </pc:sldMkLst>
        <pc:picChg chg="mod">
          <ac:chgData name="MT2023125 Srishti Yadav" userId="S::srishti.yadav@iiitb.ac.in::d313c037-dd41-4f46-b13d-a25369ecd27b" providerId="AD" clId="Web-{E31A4AF7-3123-3538-883F-E65B8C4723AE}" dt="2024-05-04T04:59:29.825" v="0" actId="1076"/>
          <ac:picMkLst>
            <pc:docMk/>
            <pc:sldMk cId="1492827091" sldId="297"/>
            <ac:picMk id="6" creationId="{7E4FBA87-F444-EF02-3871-187181ECE64E}"/>
          </ac:picMkLst>
        </pc:picChg>
      </pc:sldChg>
    </pc:docChg>
  </pc:docChgLst>
  <pc:docChgLst>
    <pc:chgData name="MT2023126 Anjali J Kumar" userId="S::anjali.kumar@iiitb.ac.in::a940c099-0291-4421-8859-88f77f851f1d" providerId="AD" clId="Web-{0A08E5E4-55A7-F7F4-E0A2-5D7684C7C309}"/>
    <pc:docChg chg="addSld modSld sldOrd">
      <pc:chgData name="MT2023126 Anjali J Kumar" userId="S::anjali.kumar@iiitb.ac.in::a940c099-0291-4421-8859-88f77f851f1d" providerId="AD" clId="Web-{0A08E5E4-55A7-F7F4-E0A2-5D7684C7C309}" dt="2024-05-03T14:12:55.782" v="508"/>
      <pc:docMkLst>
        <pc:docMk/>
      </pc:docMkLst>
      <pc:sldChg chg="addSp delSp modSp">
        <pc:chgData name="MT2023126 Anjali J Kumar" userId="S::anjali.kumar@iiitb.ac.in::a940c099-0291-4421-8859-88f77f851f1d" providerId="AD" clId="Web-{0A08E5E4-55A7-F7F4-E0A2-5D7684C7C309}" dt="2024-05-03T13:48:15.053" v="458"/>
        <pc:sldMkLst>
          <pc:docMk/>
          <pc:sldMk cId="1349847217" sldId="257"/>
        </pc:sldMkLst>
        <pc:spChg chg="mod">
          <ac:chgData name="MT2023126 Anjali J Kumar" userId="S::anjali.kumar@iiitb.ac.in::a940c099-0291-4421-8859-88f77f851f1d" providerId="AD" clId="Web-{0A08E5E4-55A7-F7F4-E0A2-5D7684C7C309}" dt="2024-05-03T12:54:40.580" v="230" actId="14100"/>
          <ac:spMkLst>
            <pc:docMk/>
            <pc:sldMk cId="1349847217" sldId="257"/>
            <ac:spMk id="3" creationId="{B1D0CE80-526E-48B1-B2DA-C85E67C0F85C}"/>
          </ac:spMkLst>
        </pc:spChg>
        <pc:spChg chg="add del mod">
          <ac:chgData name="MT2023126 Anjali J Kumar" userId="S::anjali.kumar@iiitb.ac.in::a940c099-0291-4421-8859-88f77f851f1d" providerId="AD" clId="Web-{0A08E5E4-55A7-F7F4-E0A2-5D7684C7C309}" dt="2024-05-03T12:54:55.299" v="232"/>
          <ac:spMkLst>
            <pc:docMk/>
            <pc:sldMk cId="1349847217" sldId="257"/>
            <ac:spMk id="8" creationId="{3751616F-6F17-42A3-77FD-336F6DAC7C44}"/>
          </ac:spMkLst>
        </pc:spChg>
        <pc:spChg chg="add del mod">
          <ac:chgData name="MT2023126 Anjali J Kumar" userId="S::anjali.kumar@iiitb.ac.in::a940c099-0291-4421-8859-88f77f851f1d" providerId="AD" clId="Web-{0A08E5E4-55A7-F7F4-E0A2-5D7684C7C309}" dt="2024-05-03T13:45:12.132" v="446"/>
          <ac:spMkLst>
            <pc:docMk/>
            <pc:sldMk cId="1349847217" sldId="257"/>
            <ac:spMk id="12" creationId="{4763634D-83A5-097F-A37F-CEF64A71EDC0}"/>
          </ac:spMkLst>
        </pc:spChg>
        <pc:spChg chg="add del mod">
          <ac:chgData name="MT2023126 Anjali J Kumar" userId="S::anjali.kumar@iiitb.ac.in::a940c099-0291-4421-8859-88f77f851f1d" providerId="AD" clId="Web-{0A08E5E4-55A7-F7F4-E0A2-5D7684C7C309}" dt="2024-05-03T13:45:18.553" v="448"/>
          <ac:spMkLst>
            <pc:docMk/>
            <pc:sldMk cId="1349847217" sldId="257"/>
            <ac:spMk id="18" creationId="{2DE23FA2-BCF4-12DB-3F76-5197E771A992}"/>
          </ac:spMkLst>
        </pc:spChg>
        <pc:spChg chg="add del mod">
          <ac:chgData name="MT2023126 Anjali J Kumar" userId="S::anjali.kumar@iiitb.ac.in::a940c099-0291-4421-8859-88f77f851f1d" providerId="AD" clId="Web-{0A08E5E4-55A7-F7F4-E0A2-5D7684C7C309}" dt="2024-05-03T13:45:37.897" v="451"/>
          <ac:spMkLst>
            <pc:docMk/>
            <pc:sldMk cId="1349847217" sldId="257"/>
            <ac:spMk id="20" creationId="{51A5AA56-44AE-6CEC-5CB1-385713F2711B}"/>
          </ac:spMkLst>
        </pc:spChg>
        <pc:spChg chg="add del mod">
          <ac:chgData name="MT2023126 Anjali J Kumar" userId="S::anjali.kumar@iiitb.ac.in::a940c099-0291-4421-8859-88f77f851f1d" providerId="AD" clId="Web-{0A08E5E4-55A7-F7F4-E0A2-5D7684C7C309}" dt="2024-05-03T13:45:51.085" v="452"/>
          <ac:spMkLst>
            <pc:docMk/>
            <pc:sldMk cId="1349847217" sldId="257"/>
            <ac:spMk id="22" creationId="{4429AE30-0DEF-B104-3236-A4679713A29A}"/>
          </ac:spMkLst>
        </pc:spChg>
        <pc:spChg chg="add del mod">
          <ac:chgData name="MT2023126 Anjali J Kumar" userId="S::anjali.kumar@iiitb.ac.in::a940c099-0291-4421-8859-88f77f851f1d" providerId="AD" clId="Web-{0A08E5E4-55A7-F7F4-E0A2-5D7684C7C309}" dt="2024-05-03T13:47:23.365" v="454"/>
          <ac:spMkLst>
            <pc:docMk/>
            <pc:sldMk cId="1349847217" sldId="257"/>
            <ac:spMk id="26" creationId="{C2E49AD1-91C1-AA61-5178-9F0DCFDA46F3}"/>
          </ac:spMkLst>
        </pc:spChg>
        <pc:spChg chg="add del mod">
          <ac:chgData name="MT2023126 Anjali J Kumar" userId="S::anjali.kumar@iiitb.ac.in::a940c099-0291-4421-8859-88f77f851f1d" providerId="AD" clId="Web-{0A08E5E4-55A7-F7F4-E0A2-5D7684C7C309}" dt="2024-05-03T13:47:39.256" v="457"/>
          <ac:spMkLst>
            <pc:docMk/>
            <pc:sldMk cId="1349847217" sldId="257"/>
            <ac:spMk id="29" creationId="{12396997-E517-C3EA-7DA3-380EED9D9D84}"/>
          </ac:spMkLst>
        </pc:spChg>
        <pc:spChg chg="add del mod">
          <ac:chgData name="MT2023126 Anjali J Kumar" userId="S::anjali.kumar@iiitb.ac.in::a940c099-0291-4421-8859-88f77f851f1d" providerId="AD" clId="Web-{0A08E5E4-55A7-F7F4-E0A2-5D7684C7C309}" dt="2024-05-03T13:48:15.053" v="458"/>
          <ac:spMkLst>
            <pc:docMk/>
            <pc:sldMk cId="1349847217" sldId="257"/>
            <ac:spMk id="31" creationId="{DFA62F7C-ABDD-0971-3A81-EA82A4C9D089}"/>
          </ac:spMkLst>
        </pc:spChg>
        <pc:picChg chg="add del mod ord">
          <ac:chgData name="MT2023126 Anjali J Kumar" userId="S::anjali.kumar@iiitb.ac.in::a940c099-0291-4421-8859-88f77f851f1d" providerId="AD" clId="Web-{0A08E5E4-55A7-F7F4-E0A2-5D7684C7C309}" dt="2024-05-03T13:47:32.756" v="455"/>
          <ac:picMkLst>
            <pc:docMk/>
            <pc:sldMk cId="1349847217" sldId="257"/>
            <ac:picMk id="9" creationId="{54564EF5-57BA-A822-B4C8-EC0E51944084}"/>
          </ac:picMkLst>
        </pc:picChg>
        <pc:picChg chg="del">
          <ac:chgData name="MT2023126 Anjali J Kumar" userId="S::anjali.kumar@iiitb.ac.in::a940c099-0291-4421-8859-88f77f851f1d" providerId="AD" clId="Web-{0A08E5E4-55A7-F7F4-E0A2-5D7684C7C309}" dt="2024-05-03T12:54:46.846" v="231"/>
          <ac:picMkLst>
            <pc:docMk/>
            <pc:sldMk cId="1349847217" sldId="257"/>
            <ac:picMk id="11" creationId="{D2E14100-F835-4C99-9055-0F12058286DE}"/>
          </ac:picMkLst>
        </pc:picChg>
        <pc:picChg chg="del">
          <ac:chgData name="MT2023126 Anjali J Kumar" userId="S::anjali.kumar@iiitb.ac.in::a940c099-0291-4421-8859-88f77f851f1d" providerId="AD" clId="Web-{0A08E5E4-55A7-F7F4-E0A2-5D7684C7C309}" dt="2024-05-03T13:44:55.882" v="445"/>
          <ac:picMkLst>
            <pc:docMk/>
            <pc:sldMk cId="1349847217" sldId="257"/>
            <ac:picMk id="13" creationId="{A733BA33-AE5B-45E8-B9BD-9163D1AF1A80}"/>
          </ac:picMkLst>
        </pc:picChg>
        <pc:picChg chg="add mod ord">
          <ac:chgData name="MT2023126 Anjali J Kumar" userId="S::anjali.kumar@iiitb.ac.in::a940c099-0291-4421-8859-88f77f851f1d" providerId="AD" clId="Web-{0A08E5E4-55A7-F7F4-E0A2-5D7684C7C309}" dt="2024-05-03T13:45:12.132" v="446"/>
          <ac:picMkLst>
            <pc:docMk/>
            <pc:sldMk cId="1349847217" sldId="257"/>
            <ac:picMk id="14" creationId="{8778A33C-9883-CD42-5EB7-5E98EB71BE8C}"/>
          </ac:picMkLst>
        </pc:picChg>
        <pc:picChg chg="del">
          <ac:chgData name="MT2023126 Anjali J Kumar" userId="S::anjali.kumar@iiitb.ac.in::a940c099-0291-4421-8859-88f77f851f1d" providerId="AD" clId="Web-{0A08E5E4-55A7-F7F4-E0A2-5D7684C7C309}" dt="2024-05-03T13:45:29.413" v="449"/>
          <ac:picMkLst>
            <pc:docMk/>
            <pc:sldMk cId="1349847217" sldId="257"/>
            <ac:picMk id="15" creationId="{97330ACA-B8F2-4749-A572-895C6975B433}"/>
          </ac:picMkLst>
        </pc:picChg>
        <pc:picChg chg="add del">
          <ac:chgData name="MT2023126 Anjali J Kumar" userId="S::anjali.kumar@iiitb.ac.in::a940c099-0291-4421-8859-88f77f851f1d" providerId="AD" clId="Web-{0A08E5E4-55A7-F7F4-E0A2-5D7684C7C309}" dt="2024-05-03T13:45:31.475" v="450"/>
          <ac:picMkLst>
            <pc:docMk/>
            <pc:sldMk cId="1349847217" sldId="257"/>
            <ac:picMk id="17" creationId="{CE0F719B-40D6-4669-945A-BF20CF680BCD}"/>
          </ac:picMkLst>
        </pc:picChg>
        <pc:picChg chg="add del mod ord">
          <ac:chgData name="MT2023126 Anjali J Kumar" userId="S::anjali.kumar@iiitb.ac.in::a940c099-0291-4421-8859-88f77f851f1d" providerId="AD" clId="Web-{0A08E5E4-55A7-F7F4-E0A2-5D7684C7C309}" dt="2024-05-03T13:45:54.303" v="453"/>
          <ac:picMkLst>
            <pc:docMk/>
            <pc:sldMk cId="1349847217" sldId="257"/>
            <ac:picMk id="23" creationId="{418BFF8B-D477-1109-C9B8-8EA4E504BB2B}"/>
          </ac:picMkLst>
        </pc:picChg>
        <pc:picChg chg="add del mod ord">
          <ac:chgData name="MT2023126 Anjali J Kumar" userId="S::anjali.kumar@iiitb.ac.in::a940c099-0291-4421-8859-88f77f851f1d" providerId="AD" clId="Web-{0A08E5E4-55A7-F7F4-E0A2-5D7684C7C309}" dt="2024-05-03T13:47:34.053" v="456"/>
          <ac:picMkLst>
            <pc:docMk/>
            <pc:sldMk cId="1349847217" sldId="257"/>
            <ac:picMk id="24" creationId="{8FA3A50C-31BC-60B8-FD5B-5AF0F8ECE553}"/>
          </ac:picMkLst>
        </pc:picChg>
        <pc:picChg chg="add mod ord">
          <ac:chgData name="MT2023126 Anjali J Kumar" userId="S::anjali.kumar@iiitb.ac.in::a940c099-0291-4421-8859-88f77f851f1d" providerId="AD" clId="Web-{0A08E5E4-55A7-F7F4-E0A2-5D7684C7C309}" dt="2024-05-03T13:47:23.365" v="454"/>
          <ac:picMkLst>
            <pc:docMk/>
            <pc:sldMk cId="1349847217" sldId="257"/>
            <ac:picMk id="27" creationId="{C6AA4B2D-567A-08C1-054E-7D69B10367B0}"/>
          </ac:picMkLst>
        </pc:picChg>
        <pc:picChg chg="add mod ord">
          <ac:chgData name="MT2023126 Anjali J Kumar" userId="S::anjali.kumar@iiitb.ac.in::a940c099-0291-4421-8859-88f77f851f1d" providerId="AD" clId="Web-{0A08E5E4-55A7-F7F4-E0A2-5D7684C7C309}" dt="2024-05-03T13:47:39.256" v="457"/>
          <ac:picMkLst>
            <pc:docMk/>
            <pc:sldMk cId="1349847217" sldId="257"/>
            <ac:picMk id="32" creationId="{1FB2A06C-02E3-DA94-EFAE-5BA4341D0E5E}"/>
          </ac:picMkLst>
        </pc:picChg>
        <pc:picChg chg="add mod ord">
          <ac:chgData name="MT2023126 Anjali J Kumar" userId="S::anjali.kumar@iiitb.ac.in::a940c099-0291-4421-8859-88f77f851f1d" providerId="AD" clId="Web-{0A08E5E4-55A7-F7F4-E0A2-5D7684C7C309}" dt="2024-05-03T13:48:15.053" v="458"/>
          <ac:picMkLst>
            <pc:docMk/>
            <pc:sldMk cId="1349847217" sldId="257"/>
            <ac:picMk id="33" creationId="{5AF9AD03-4854-3521-9C0C-4FD755C9C625}"/>
          </ac:picMkLst>
        </pc:picChg>
      </pc:sldChg>
      <pc:sldChg chg="addSp delSp modSp">
        <pc:chgData name="MT2023126 Anjali J Kumar" userId="S::anjali.kumar@iiitb.ac.in::a940c099-0291-4421-8859-88f77f851f1d" providerId="AD" clId="Web-{0A08E5E4-55A7-F7F4-E0A2-5D7684C7C309}" dt="2024-05-03T14:01:42.081" v="484" actId="20577"/>
        <pc:sldMkLst>
          <pc:docMk/>
          <pc:sldMk cId="2205158642" sldId="260"/>
        </pc:sldMkLst>
        <pc:spChg chg="mod">
          <ac:chgData name="MT2023126 Anjali J Kumar" userId="S::anjali.kumar@iiitb.ac.in::a940c099-0291-4421-8859-88f77f851f1d" providerId="AD" clId="Web-{0A08E5E4-55A7-F7F4-E0A2-5D7684C7C309}" dt="2024-05-03T14:01:42.081" v="484" actId="20577"/>
          <ac:spMkLst>
            <pc:docMk/>
            <pc:sldMk cId="2205158642" sldId="260"/>
            <ac:spMk id="3" creationId="{186DD3DD-072F-4103-B534-27A7CD671D9A}"/>
          </ac:spMkLst>
        </pc:spChg>
        <pc:spChg chg="add del mod">
          <ac:chgData name="MT2023126 Anjali J Kumar" userId="S::anjali.kumar@iiitb.ac.in::a940c099-0291-4421-8859-88f77f851f1d" providerId="AD" clId="Web-{0A08E5E4-55A7-F7F4-E0A2-5D7684C7C309}" dt="2024-05-03T13:56:15.817" v="461"/>
          <ac:spMkLst>
            <pc:docMk/>
            <pc:sldMk cId="2205158642" sldId="260"/>
            <ac:spMk id="8" creationId="{11A4FF8E-F3D5-B24C-D231-3494379A8D2C}"/>
          </ac:spMkLst>
        </pc:spChg>
        <pc:spChg chg="add del mod">
          <ac:chgData name="MT2023126 Anjali J Kumar" userId="S::anjali.kumar@iiitb.ac.in::a940c099-0291-4421-8859-88f77f851f1d" providerId="AD" clId="Web-{0A08E5E4-55A7-F7F4-E0A2-5D7684C7C309}" dt="2024-05-03T13:56:38.238" v="462"/>
          <ac:spMkLst>
            <pc:docMk/>
            <pc:sldMk cId="2205158642" sldId="260"/>
            <ac:spMk id="11" creationId="{77DC2EBF-AE5F-8F89-2530-7C0C3E9E5432}"/>
          </ac:spMkLst>
        </pc:spChg>
        <pc:spChg chg="add del mod">
          <ac:chgData name="MT2023126 Anjali J Kumar" userId="S::anjali.kumar@iiitb.ac.in::a940c099-0291-4421-8859-88f77f851f1d" providerId="AD" clId="Web-{0A08E5E4-55A7-F7F4-E0A2-5D7684C7C309}" dt="2024-05-03T13:56:56.113" v="464"/>
          <ac:spMkLst>
            <pc:docMk/>
            <pc:sldMk cId="2205158642" sldId="260"/>
            <ac:spMk id="15" creationId="{BF33A092-0B04-8C11-A678-4FF1E59FA887}"/>
          </ac:spMkLst>
        </pc:spChg>
        <pc:spChg chg="add del mod">
          <ac:chgData name="MT2023126 Anjali J Kumar" userId="S::anjali.kumar@iiitb.ac.in::a940c099-0291-4421-8859-88f77f851f1d" providerId="AD" clId="Web-{0A08E5E4-55A7-F7F4-E0A2-5D7684C7C309}" dt="2024-05-03T13:58:55.535" v="468"/>
          <ac:spMkLst>
            <pc:docMk/>
            <pc:sldMk cId="2205158642" sldId="260"/>
            <ac:spMk id="18" creationId="{431140D9-EE14-0EEA-03D7-72F479CB5A86}"/>
          </ac:spMkLst>
        </pc:spChg>
        <pc:spChg chg="add del mod">
          <ac:chgData name="MT2023126 Anjali J Kumar" userId="S::anjali.kumar@iiitb.ac.in::a940c099-0291-4421-8859-88f77f851f1d" providerId="AD" clId="Web-{0A08E5E4-55A7-F7F4-E0A2-5D7684C7C309}" dt="2024-05-03T13:59:27.253" v="469"/>
          <ac:spMkLst>
            <pc:docMk/>
            <pc:sldMk cId="2205158642" sldId="260"/>
            <ac:spMk id="21" creationId="{47ADF75F-8260-9F81-CA50-2A145AD0CAA0}"/>
          </ac:spMkLst>
        </pc:spChg>
        <pc:picChg chg="del">
          <ac:chgData name="MT2023126 Anjali J Kumar" userId="S::anjali.kumar@iiitb.ac.in::a940c099-0291-4421-8859-88f77f851f1d" providerId="AD" clId="Web-{0A08E5E4-55A7-F7F4-E0A2-5D7684C7C309}" dt="2024-05-03T12:55:22.455" v="234"/>
          <ac:picMkLst>
            <pc:docMk/>
            <pc:sldMk cId="2205158642" sldId="260"/>
            <ac:picMk id="9" creationId="{0D6D0E59-E139-4D64-A9D8-5CA5C961F9E2}"/>
          </ac:picMkLst>
        </pc:picChg>
        <pc:picChg chg="add del mod ord">
          <ac:chgData name="MT2023126 Anjali J Kumar" userId="S::anjali.kumar@iiitb.ac.in::a940c099-0291-4421-8859-88f77f851f1d" providerId="AD" clId="Web-{0A08E5E4-55A7-F7F4-E0A2-5D7684C7C309}" dt="2024-05-03T13:56:40.301" v="463"/>
          <ac:picMkLst>
            <pc:docMk/>
            <pc:sldMk cId="2205158642" sldId="260"/>
            <ac:picMk id="12" creationId="{0C0234F6-4AB4-6987-261B-5B20B4627532}"/>
          </ac:picMkLst>
        </pc:picChg>
        <pc:picChg chg="add del mod ord">
          <ac:chgData name="MT2023126 Anjali J Kumar" userId="S::anjali.kumar@iiitb.ac.in::a940c099-0291-4421-8859-88f77f851f1d" providerId="AD" clId="Web-{0A08E5E4-55A7-F7F4-E0A2-5D7684C7C309}" dt="2024-05-03T13:57:31.816" v="467"/>
          <ac:picMkLst>
            <pc:docMk/>
            <pc:sldMk cId="2205158642" sldId="260"/>
            <ac:picMk id="13" creationId="{9AF27788-C3AD-CE20-8D0A-102095874BD1}"/>
          </ac:picMkLst>
        </pc:picChg>
        <pc:picChg chg="add del mod ord">
          <ac:chgData name="MT2023126 Anjali J Kumar" userId="S::anjali.kumar@iiitb.ac.in::a940c099-0291-4421-8859-88f77f851f1d" providerId="AD" clId="Web-{0A08E5E4-55A7-F7F4-E0A2-5D7684C7C309}" dt="2024-05-03T13:57:30.191" v="466"/>
          <ac:picMkLst>
            <pc:docMk/>
            <pc:sldMk cId="2205158642" sldId="260"/>
            <ac:picMk id="16" creationId="{BA4E25E8-7D22-B907-FAE3-15B88E4AEDA7}"/>
          </ac:picMkLst>
        </pc:picChg>
        <pc:picChg chg="del">
          <ac:chgData name="MT2023126 Anjali J Kumar" userId="S::anjali.kumar@iiitb.ac.in::a940c099-0291-4421-8859-88f77f851f1d" providerId="AD" clId="Web-{0A08E5E4-55A7-F7F4-E0A2-5D7684C7C309}" dt="2024-05-03T12:55:21.174" v="233"/>
          <ac:picMkLst>
            <pc:docMk/>
            <pc:sldMk cId="2205158642" sldId="260"/>
            <ac:picMk id="19" creationId="{4E544B1E-2E77-A4F7-D538-7548FC8E9B39}"/>
          </ac:picMkLst>
        </pc:picChg>
        <pc:picChg chg="add mod ord">
          <ac:chgData name="MT2023126 Anjali J Kumar" userId="S::anjali.kumar@iiitb.ac.in::a940c099-0291-4421-8859-88f77f851f1d" providerId="AD" clId="Web-{0A08E5E4-55A7-F7F4-E0A2-5D7684C7C309}" dt="2024-05-03T13:58:55.535" v="468"/>
          <ac:picMkLst>
            <pc:docMk/>
            <pc:sldMk cId="2205158642" sldId="260"/>
            <ac:picMk id="22" creationId="{959B688D-56AE-A2C2-2458-21B733389FE4}"/>
          </ac:picMkLst>
        </pc:picChg>
        <pc:picChg chg="add mod ord">
          <ac:chgData name="MT2023126 Anjali J Kumar" userId="S::anjali.kumar@iiitb.ac.in::a940c099-0291-4421-8859-88f77f851f1d" providerId="AD" clId="Web-{0A08E5E4-55A7-F7F4-E0A2-5D7684C7C309}" dt="2024-05-03T13:59:27.253" v="469"/>
          <ac:picMkLst>
            <pc:docMk/>
            <pc:sldMk cId="2205158642" sldId="260"/>
            <ac:picMk id="23" creationId="{C86C8A3A-7814-4263-2391-CCB28D4C81B6}"/>
          </ac:picMkLst>
        </pc:picChg>
      </pc:sldChg>
      <pc:sldChg chg="addSp delSp modSp">
        <pc:chgData name="MT2023126 Anjali J Kumar" userId="S::anjali.kumar@iiitb.ac.in::a940c099-0291-4421-8859-88f77f851f1d" providerId="AD" clId="Web-{0A08E5E4-55A7-F7F4-E0A2-5D7684C7C309}" dt="2024-05-03T12:45:03.769" v="166" actId="14100"/>
        <pc:sldMkLst>
          <pc:docMk/>
          <pc:sldMk cId="2066763078" sldId="268"/>
        </pc:sldMkLst>
        <pc:spChg chg="mod">
          <ac:chgData name="MT2023126 Anjali J Kumar" userId="S::anjali.kumar@iiitb.ac.in::a940c099-0291-4421-8859-88f77f851f1d" providerId="AD" clId="Web-{0A08E5E4-55A7-F7F4-E0A2-5D7684C7C309}" dt="2024-05-03T12:20:46.040" v="55" actId="1076"/>
          <ac:spMkLst>
            <pc:docMk/>
            <pc:sldMk cId="2066763078" sldId="268"/>
            <ac:spMk id="2" creationId="{B6C65114-0355-4D19-9113-93130B3EC822}"/>
          </ac:spMkLst>
        </pc:spChg>
        <pc:spChg chg="mod">
          <ac:chgData name="MT2023126 Anjali J Kumar" userId="S::anjali.kumar@iiitb.ac.in::a940c099-0291-4421-8859-88f77f851f1d" providerId="AD" clId="Web-{0A08E5E4-55A7-F7F4-E0A2-5D7684C7C309}" dt="2024-05-03T12:45:03.769" v="166" actId="14100"/>
          <ac:spMkLst>
            <pc:docMk/>
            <pc:sldMk cId="2066763078" sldId="268"/>
            <ac:spMk id="3" creationId="{1512BB8A-9200-4610-BA7C-A6095EE22836}"/>
          </ac:spMkLst>
        </pc:spChg>
        <pc:spChg chg="add del mod">
          <ac:chgData name="MT2023126 Anjali J Kumar" userId="S::anjali.kumar@iiitb.ac.in::a940c099-0291-4421-8859-88f77f851f1d" providerId="AD" clId="Web-{0A08E5E4-55A7-F7F4-E0A2-5D7684C7C309}" dt="2024-05-03T12:41:26.004" v="142"/>
          <ac:spMkLst>
            <pc:docMk/>
            <pc:sldMk cId="2066763078" sldId="268"/>
            <ac:spMk id="11" creationId="{3FBE89B3-A55E-6147-A0DE-44916208B755}"/>
          </ac:spMkLst>
        </pc:spChg>
        <pc:spChg chg="add del mod">
          <ac:chgData name="MT2023126 Anjali J Kumar" userId="S::anjali.kumar@iiitb.ac.in::a940c099-0291-4421-8859-88f77f851f1d" providerId="AD" clId="Web-{0A08E5E4-55A7-F7F4-E0A2-5D7684C7C309}" dt="2024-05-03T12:41:37.207" v="144"/>
          <ac:spMkLst>
            <pc:docMk/>
            <pc:sldMk cId="2066763078" sldId="268"/>
            <ac:spMk id="13" creationId="{F27F1EA6-B926-1ED5-DF65-A656188B32C4}"/>
          </ac:spMkLst>
        </pc:spChg>
        <pc:spChg chg="add del mod">
          <ac:chgData name="MT2023126 Anjali J Kumar" userId="S::anjali.kumar@iiitb.ac.in::a940c099-0291-4421-8859-88f77f851f1d" providerId="AD" clId="Web-{0A08E5E4-55A7-F7F4-E0A2-5D7684C7C309}" dt="2024-05-03T12:42:47.145" v="149"/>
          <ac:spMkLst>
            <pc:docMk/>
            <pc:sldMk cId="2066763078" sldId="268"/>
            <ac:spMk id="16" creationId="{0CCD8CF2-EEE2-70B2-BCA9-F3BFBE0171A2}"/>
          </ac:spMkLst>
        </pc:spChg>
        <pc:spChg chg="add del mod">
          <ac:chgData name="MT2023126 Anjali J Kumar" userId="S::anjali.kumar@iiitb.ac.in::a940c099-0291-4421-8859-88f77f851f1d" providerId="AD" clId="Web-{0A08E5E4-55A7-F7F4-E0A2-5D7684C7C309}" dt="2024-05-03T12:43:56.488" v="154"/>
          <ac:spMkLst>
            <pc:docMk/>
            <pc:sldMk cId="2066763078" sldId="268"/>
            <ac:spMk id="19" creationId="{8DA56FEE-FF3C-5424-4AC1-6C81E00B5588}"/>
          </ac:spMkLst>
        </pc:spChg>
        <pc:picChg chg="del">
          <ac:chgData name="MT2023126 Anjali J Kumar" userId="S::anjali.kumar@iiitb.ac.in::a940c099-0291-4421-8859-88f77f851f1d" providerId="AD" clId="Web-{0A08E5E4-55A7-F7F4-E0A2-5D7684C7C309}" dt="2024-05-03T12:38:44.036" v="140"/>
          <ac:picMkLst>
            <pc:docMk/>
            <pc:sldMk cId="2066763078" sldId="268"/>
            <ac:picMk id="7" creationId="{5EED15B2-5A37-4992-B758-F650744AD86E}"/>
          </ac:picMkLst>
        </pc:picChg>
        <pc:picChg chg="del mod">
          <ac:chgData name="MT2023126 Anjali J Kumar" userId="S::anjali.kumar@iiitb.ac.in::a940c099-0291-4421-8859-88f77f851f1d" providerId="AD" clId="Web-{0A08E5E4-55A7-F7F4-E0A2-5D7684C7C309}" dt="2024-05-03T12:38:41.692" v="139"/>
          <ac:picMkLst>
            <pc:docMk/>
            <pc:sldMk cId="2066763078" sldId="268"/>
            <ac:picMk id="8" creationId="{64CF985C-4A5B-798C-1D65-ABB267877206}"/>
          </ac:picMkLst>
        </pc:picChg>
        <pc:picChg chg="del">
          <ac:chgData name="MT2023126 Anjali J Kumar" userId="S::anjali.kumar@iiitb.ac.in::a940c099-0291-4421-8859-88f77f851f1d" providerId="AD" clId="Web-{0A08E5E4-55A7-F7F4-E0A2-5D7684C7C309}" dt="2024-05-03T12:38:45.567" v="141"/>
          <ac:picMkLst>
            <pc:docMk/>
            <pc:sldMk cId="2066763078" sldId="268"/>
            <ac:picMk id="9" creationId="{CE40F3D6-7D7D-487C-88CC-23A425AE7342}"/>
          </ac:picMkLst>
        </pc:picChg>
        <pc:picChg chg="add del mod ord">
          <ac:chgData name="MT2023126 Anjali J Kumar" userId="S::anjali.kumar@iiitb.ac.in::a940c099-0291-4421-8859-88f77f851f1d" providerId="AD" clId="Web-{0A08E5E4-55A7-F7F4-E0A2-5D7684C7C309}" dt="2024-05-03T12:41:48.504" v="148"/>
          <ac:picMkLst>
            <pc:docMk/>
            <pc:sldMk cId="2066763078" sldId="268"/>
            <ac:picMk id="14" creationId="{DAA4592B-D3AF-6A7A-BE16-6755A2F5C69E}"/>
          </ac:picMkLst>
        </pc:picChg>
        <pc:picChg chg="add del mod ord">
          <ac:chgData name="MT2023126 Anjali J Kumar" userId="S::anjali.kumar@iiitb.ac.in::a940c099-0291-4421-8859-88f77f851f1d" providerId="AD" clId="Web-{0A08E5E4-55A7-F7F4-E0A2-5D7684C7C309}" dt="2024-05-03T12:42:58.988" v="153"/>
          <ac:picMkLst>
            <pc:docMk/>
            <pc:sldMk cId="2066763078" sldId="268"/>
            <ac:picMk id="17" creationId="{1CE56026-0A9C-A2C2-71AC-6CC3B79778C6}"/>
          </ac:picMkLst>
        </pc:picChg>
        <pc:picChg chg="add mod">
          <ac:chgData name="MT2023126 Anjali J Kumar" userId="S::anjali.kumar@iiitb.ac.in::a940c099-0291-4421-8859-88f77f851f1d" providerId="AD" clId="Web-{0A08E5E4-55A7-F7F4-E0A2-5D7684C7C309}" dt="2024-05-03T12:44:45.238" v="163" actId="1076"/>
          <ac:picMkLst>
            <pc:docMk/>
            <pc:sldMk cId="2066763078" sldId="268"/>
            <ac:picMk id="20" creationId="{B60F9D25-26C9-CEA2-B2AE-8BB786994FAB}"/>
          </ac:picMkLst>
        </pc:picChg>
      </pc:sldChg>
      <pc:sldChg chg="modSp">
        <pc:chgData name="MT2023126 Anjali J Kumar" userId="S::anjali.kumar@iiitb.ac.in::a940c099-0291-4421-8859-88f77f851f1d" providerId="AD" clId="Web-{0A08E5E4-55A7-F7F4-E0A2-5D7684C7C309}" dt="2024-05-03T12:12:04.644" v="3" actId="20577"/>
        <pc:sldMkLst>
          <pc:docMk/>
          <pc:sldMk cId="181743724" sldId="271"/>
        </pc:sldMkLst>
        <pc:graphicFrameChg chg="modGraphic">
          <ac:chgData name="MT2023126 Anjali J Kumar" userId="S::anjali.kumar@iiitb.ac.in::a940c099-0291-4421-8859-88f77f851f1d" providerId="AD" clId="Web-{0A08E5E4-55A7-F7F4-E0A2-5D7684C7C309}" dt="2024-05-03T12:12:04.644" v="3" actId="20577"/>
          <ac:graphicFrameMkLst>
            <pc:docMk/>
            <pc:sldMk cId="181743724" sldId="271"/>
            <ac:graphicFrameMk id="12" creationId="{16A2867D-83B6-4894-A076-808EB7E02505}"/>
          </ac:graphicFrameMkLst>
        </pc:graphicFrameChg>
      </pc:sldChg>
      <pc:sldChg chg="delSp modSp">
        <pc:chgData name="MT2023126 Anjali J Kumar" userId="S::anjali.kumar@iiitb.ac.in::a940c099-0291-4421-8859-88f77f851f1d" providerId="AD" clId="Web-{0A08E5E4-55A7-F7F4-E0A2-5D7684C7C309}" dt="2024-05-03T13:55:59.067" v="460"/>
        <pc:sldMkLst>
          <pc:docMk/>
          <pc:sldMk cId="1813257731" sldId="273"/>
        </pc:sldMkLst>
        <pc:spChg chg="mod">
          <ac:chgData name="MT2023126 Anjali J Kumar" userId="S::anjali.kumar@iiitb.ac.in::a940c099-0291-4421-8859-88f77f851f1d" providerId="AD" clId="Web-{0A08E5E4-55A7-F7F4-E0A2-5D7684C7C309}" dt="2024-05-03T12:21:09.681" v="56" actId="1076"/>
          <ac:spMkLst>
            <pc:docMk/>
            <pc:sldMk cId="1813257731" sldId="273"/>
            <ac:spMk id="2" creationId="{F4EEB906-F642-857B-66E8-357DF7D984A7}"/>
          </ac:spMkLst>
        </pc:spChg>
        <pc:spChg chg="mod">
          <ac:chgData name="MT2023126 Anjali J Kumar" userId="S::anjali.kumar@iiitb.ac.in::a940c099-0291-4421-8859-88f77f851f1d" providerId="AD" clId="Web-{0A08E5E4-55A7-F7F4-E0A2-5D7684C7C309}" dt="2024-05-03T12:16:14.885" v="41" actId="20577"/>
          <ac:spMkLst>
            <pc:docMk/>
            <pc:sldMk cId="1813257731" sldId="273"/>
            <ac:spMk id="3" creationId="{6A4C17C4-745C-9D0F-5570-A26BB3CEA2AE}"/>
          </ac:spMkLst>
        </pc:spChg>
        <pc:picChg chg="del">
          <ac:chgData name="MT2023126 Anjali J Kumar" userId="S::anjali.kumar@iiitb.ac.in::a940c099-0291-4421-8859-88f77f851f1d" providerId="AD" clId="Web-{0A08E5E4-55A7-F7F4-E0A2-5D7684C7C309}" dt="2024-05-03T13:55:59.067" v="460"/>
          <ac:picMkLst>
            <pc:docMk/>
            <pc:sldMk cId="1813257731" sldId="273"/>
            <ac:picMk id="7" creationId="{194028AA-183D-FD41-65A4-E94AADF8D008}"/>
          </ac:picMkLst>
        </pc:picChg>
        <pc:picChg chg="del mod">
          <ac:chgData name="MT2023126 Anjali J Kumar" userId="S::anjali.kumar@iiitb.ac.in::a940c099-0291-4421-8859-88f77f851f1d" providerId="AD" clId="Web-{0A08E5E4-55A7-F7F4-E0A2-5D7684C7C309}" dt="2024-05-03T13:55:56.176" v="459"/>
          <ac:picMkLst>
            <pc:docMk/>
            <pc:sldMk cId="1813257731" sldId="273"/>
            <ac:picMk id="9" creationId="{3E9542E6-2CDF-D2F1-4289-135FF54D98DF}"/>
          </ac:picMkLst>
        </pc:picChg>
      </pc:sldChg>
      <pc:sldChg chg="addSp delSp modSp">
        <pc:chgData name="MT2023126 Anjali J Kumar" userId="S::anjali.kumar@iiitb.ac.in::a940c099-0291-4421-8859-88f77f851f1d" providerId="AD" clId="Web-{0A08E5E4-55A7-F7F4-E0A2-5D7684C7C309}" dt="2024-05-03T13:37:34.711" v="436"/>
        <pc:sldMkLst>
          <pc:docMk/>
          <pc:sldMk cId="1438635943" sldId="276"/>
        </pc:sldMkLst>
        <pc:spChg chg="mod">
          <ac:chgData name="MT2023126 Anjali J Kumar" userId="S::anjali.kumar@iiitb.ac.in::a940c099-0291-4421-8859-88f77f851f1d" providerId="AD" clId="Web-{0A08E5E4-55A7-F7F4-E0A2-5D7684C7C309}" dt="2024-05-03T13:35:17.993" v="412" actId="20577"/>
          <ac:spMkLst>
            <pc:docMk/>
            <pc:sldMk cId="1438635943" sldId="276"/>
            <ac:spMk id="3" creationId="{D422A360-FBC9-2B97-DA40-DA2D30C270B8}"/>
          </ac:spMkLst>
        </pc:spChg>
        <pc:spChg chg="del">
          <ac:chgData name="MT2023126 Anjali J Kumar" userId="S::anjali.kumar@iiitb.ac.in::a940c099-0291-4421-8859-88f77f851f1d" providerId="AD" clId="Web-{0A08E5E4-55A7-F7F4-E0A2-5D7684C7C309}" dt="2024-05-03T13:37:01.930" v="433"/>
          <ac:spMkLst>
            <pc:docMk/>
            <pc:sldMk cId="1438635943" sldId="276"/>
            <ac:spMk id="4" creationId="{085E0611-648D-AC1B-29DD-5478FC3550BB}"/>
          </ac:spMkLst>
        </pc:spChg>
        <pc:spChg chg="del">
          <ac:chgData name="MT2023126 Anjali J Kumar" userId="S::anjali.kumar@iiitb.ac.in::a940c099-0291-4421-8859-88f77f851f1d" providerId="AD" clId="Web-{0A08E5E4-55A7-F7F4-E0A2-5D7684C7C309}" dt="2024-05-03T13:37:08.743" v="434"/>
          <ac:spMkLst>
            <pc:docMk/>
            <pc:sldMk cId="1438635943" sldId="276"/>
            <ac:spMk id="5" creationId="{97302A1F-32D8-4172-3B1E-F21C80C92E9C}"/>
          </ac:spMkLst>
        </pc:spChg>
        <pc:spChg chg="add mod">
          <ac:chgData name="MT2023126 Anjali J Kumar" userId="S::anjali.kumar@iiitb.ac.in::a940c099-0291-4421-8859-88f77f851f1d" providerId="AD" clId="Web-{0A08E5E4-55A7-F7F4-E0A2-5D7684C7C309}" dt="2024-05-03T13:36:25.009" v="432" actId="14100"/>
          <ac:spMkLst>
            <pc:docMk/>
            <pc:sldMk cId="1438635943" sldId="276"/>
            <ac:spMk id="9" creationId="{6E312B87-1D80-082D-7C40-8A95B19E7E5A}"/>
          </ac:spMkLst>
        </pc:spChg>
        <pc:spChg chg="add del mod">
          <ac:chgData name="MT2023126 Anjali J Kumar" userId="S::anjali.kumar@iiitb.ac.in::a940c099-0291-4421-8859-88f77f851f1d" providerId="AD" clId="Web-{0A08E5E4-55A7-F7F4-E0A2-5D7684C7C309}" dt="2024-05-03T13:37:34.711" v="436"/>
          <ac:spMkLst>
            <pc:docMk/>
            <pc:sldMk cId="1438635943" sldId="276"/>
            <ac:spMk id="13" creationId="{5FA3856C-0AF7-4DEB-C71C-310B21908C80}"/>
          </ac:spMkLst>
        </pc:spChg>
        <pc:picChg chg="add mod ord">
          <ac:chgData name="MT2023126 Anjali J Kumar" userId="S::anjali.kumar@iiitb.ac.in::a940c099-0291-4421-8859-88f77f851f1d" providerId="AD" clId="Web-{0A08E5E4-55A7-F7F4-E0A2-5D7684C7C309}" dt="2024-05-03T13:37:01.930" v="433"/>
          <ac:picMkLst>
            <pc:docMk/>
            <pc:sldMk cId="1438635943" sldId="276"/>
            <ac:picMk id="10" creationId="{6B6E1E1C-A71D-D018-673A-12A7612ED366}"/>
          </ac:picMkLst>
        </pc:picChg>
        <pc:picChg chg="add del mod ord">
          <ac:chgData name="MT2023126 Anjali J Kumar" userId="S::anjali.kumar@iiitb.ac.in::a940c099-0291-4421-8859-88f77f851f1d" providerId="AD" clId="Web-{0A08E5E4-55A7-F7F4-E0A2-5D7684C7C309}" dt="2024-05-03T13:37:19.493" v="435"/>
          <ac:picMkLst>
            <pc:docMk/>
            <pc:sldMk cId="1438635943" sldId="276"/>
            <ac:picMk id="11" creationId="{FFD7417C-52B0-BEBF-C189-EF89879A67D2}"/>
          </ac:picMkLst>
        </pc:picChg>
        <pc:picChg chg="add mod ord">
          <ac:chgData name="MT2023126 Anjali J Kumar" userId="S::anjali.kumar@iiitb.ac.in::a940c099-0291-4421-8859-88f77f851f1d" providerId="AD" clId="Web-{0A08E5E4-55A7-F7F4-E0A2-5D7684C7C309}" dt="2024-05-03T13:37:34.711" v="436"/>
          <ac:picMkLst>
            <pc:docMk/>
            <pc:sldMk cId="1438635943" sldId="276"/>
            <ac:picMk id="14" creationId="{AE7CE921-FDF7-1E31-B228-656B707CF11C}"/>
          </ac:picMkLst>
        </pc:picChg>
      </pc:sldChg>
      <pc:sldChg chg="addSp delSp modSp">
        <pc:chgData name="MT2023126 Anjali J Kumar" userId="S::anjali.kumar@iiitb.ac.in::a940c099-0291-4421-8859-88f77f851f1d" providerId="AD" clId="Web-{0A08E5E4-55A7-F7F4-E0A2-5D7684C7C309}" dt="2024-05-03T13:33:30.525" v="383" actId="20577"/>
        <pc:sldMkLst>
          <pc:docMk/>
          <pc:sldMk cId="4052389062" sldId="278"/>
        </pc:sldMkLst>
        <pc:spChg chg="del">
          <ac:chgData name="MT2023126 Anjali J Kumar" userId="S::anjali.kumar@iiitb.ac.in::a940c099-0291-4421-8859-88f77f851f1d" providerId="AD" clId="Web-{0A08E5E4-55A7-F7F4-E0A2-5D7684C7C309}" dt="2024-05-03T13:32:58.369" v="356"/>
          <ac:spMkLst>
            <pc:docMk/>
            <pc:sldMk cId="4052389062" sldId="278"/>
            <ac:spMk id="2" creationId="{2E7F99DE-D2A3-46A7-0F9E-380A0A13505B}"/>
          </ac:spMkLst>
        </pc:spChg>
        <pc:spChg chg="del">
          <ac:chgData name="MT2023126 Anjali J Kumar" userId="S::anjali.kumar@iiitb.ac.in::a940c099-0291-4421-8859-88f77f851f1d" providerId="AD" clId="Web-{0A08E5E4-55A7-F7F4-E0A2-5D7684C7C309}" dt="2024-05-03T13:27:51.542" v="329"/>
          <ac:spMkLst>
            <pc:docMk/>
            <pc:sldMk cId="4052389062" sldId="278"/>
            <ac:spMk id="3" creationId="{35306001-2C55-1410-6E31-7EE499FAF55D}"/>
          </ac:spMkLst>
        </pc:spChg>
        <pc:spChg chg="add mod">
          <ac:chgData name="MT2023126 Anjali J Kumar" userId="S::anjali.kumar@iiitb.ac.in::a940c099-0291-4421-8859-88f77f851f1d" providerId="AD" clId="Web-{0A08E5E4-55A7-F7F4-E0A2-5D7684C7C309}" dt="2024-05-03T13:33:30.525" v="383" actId="20577"/>
          <ac:spMkLst>
            <pc:docMk/>
            <pc:sldMk cId="4052389062" sldId="278"/>
            <ac:spMk id="8" creationId="{61CCBF17-24B9-6767-8F9E-56301E8DF262}"/>
          </ac:spMkLst>
        </pc:spChg>
        <pc:picChg chg="add mod ord">
          <ac:chgData name="MT2023126 Anjali J Kumar" userId="S::anjali.kumar@iiitb.ac.in::a940c099-0291-4421-8859-88f77f851f1d" providerId="AD" clId="Web-{0A08E5E4-55A7-F7F4-E0A2-5D7684C7C309}" dt="2024-05-03T13:33:10.431" v="359" actId="1076"/>
          <ac:picMkLst>
            <pc:docMk/>
            <pc:sldMk cId="4052389062" sldId="278"/>
            <ac:picMk id="7" creationId="{16F33EE1-F950-61C0-AA08-FAF433A4383B}"/>
          </ac:picMkLst>
        </pc:picChg>
      </pc:sldChg>
      <pc:sldChg chg="addSp delSp modSp">
        <pc:chgData name="MT2023126 Anjali J Kumar" userId="S::anjali.kumar@iiitb.ac.in::a940c099-0291-4421-8859-88f77f851f1d" providerId="AD" clId="Web-{0A08E5E4-55A7-F7F4-E0A2-5D7684C7C309}" dt="2024-05-03T14:07:58.017" v="496" actId="20577"/>
        <pc:sldMkLst>
          <pc:docMk/>
          <pc:sldMk cId="808139424" sldId="279"/>
        </pc:sldMkLst>
        <pc:spChg chg="mod">
          <ac:chgData name="MT2023126 Anjali J Kumar" userId="S::anjali.kumar@iiitb.ac.in::a940c099-0291-4421-8859-88f77f851f1d" providerId="AD" clId="Web-{0A08E5E4-55A7-F7F4-E0A2-5D7684C7C309}" dt="2024-05-03T14:07:58.017" v="496" actId="20577"/>
          <ac:spMkLst>
            <pc:docMk/>
            <pc:sldMk cId="808139424" sldId="279"/>
            <ac:spMk id="2" creationId="{03F0120F-AF7D-97FC-336C-C40E8A19F055}"/>
          </ac:spMkLst>
        </pc:spChg>
        <pc:spChg chg="del">
          <ac:chgData name="MT2023126 Anjali J Kumar" userId="S::anjali.kumar@iiitb.ac.in::a940c099-0291-4421-8859-88f77f851f1d" providerId="AD" clId="Web-{0A08E5E4-55A7-F7F4-E0A2-5D7684C7C309}" dt="2024-05-03T13:30:25.072" v="337"/>
          <ac:spMkLst>
            <pc:docMk/>
            <pc:sldMk cId="808139424" sldId="279"/>
            <ac:spMk id="3" creationId="{5609614B-9725-2A01-3D0D-9A4C63D6D5CD}"/>
          </ac:spMkLst>
        </pc:spChg>
        <pc:picChg chg="add mod ord">
          <ac:chgData name="MT2023126 Anjali J Kumar" userId="S::anjali.kumar@iiitb.ac.in::a940c099-0291-4421-8859-88f77f851f1d" providerId="AD" clId="Web-{0A08E5E4-55A7-F7F4-E0A2-5D7684C7C309}" dt="2024-05-03T13:31:38.135" v="353" actId="1076"/>
          <ac:picMkLst>
            <pc:docMk/>
            <pc:sldMk cId="808139424" sldId="279"/>
            <ac:picMk id="7" creationId="{90C8F94B-4501-14BC-6502-69C6BC322BC7}"/>
          </ac:picMkLst>
        </pc:picChg>
      </pc:sldChg>
      <pc:sldChg chg="addSp delSp modSp">
        <pc:chgData name="MT2023126 Anjali J Kumar" userId="S::anjali.kumar@iiitb.ac.in::a940c099-0291-4421-8859-88f77f851f1d" providerId="AD" clId="Web-{0A08E5E4-55A7-F7F4-E0A2-5D7684C7C309}" dt="2024-05-03T14:10:14.829" v="498" actId="1076"/>
        <pc:sldMkLst>
          <pc:docMk/>
          <pc:sldMk cId="3587413333" sldId="280"/>
        </pc:sldMkLst>
        <pc:spChg chg="mod">
          <ac:chgData name="MT2023126 Anjali J Kumar" userId="S::anjali.kumar@iiitb.ac.in::a940c099-0291-4421-8859-88f77f851f1d" providerId="AD" clId="Web-{0A08E5E4-55A7-F7F4-E0A2-5D7684C7C309}" dt="2024-05-03T13:07:47.093" v="247" actId="20577"/>
          <ac:spMkLst>
            <pc:docMk/>
            <pc:sldMk cId="3587413333" sldId="280"/>
            <ac:spMk id="2" creationId="{DB0E0D92-C2F8-7795-DCBA-8DC625FF01AA}"/>
          </ac:spMkLst>
        </pc:spChg>
        <pc:spChg chg="add del">
          <ac:chgData name="MT2023126 Anjali J Kumar" userId="S::anjali.kumar@iiitb.ac.in::a940c099-0291-4421-8859-88f77f851f1d" providerId="AD" clId="Web-{0A08E5E4-55A7-F7F4-E0A2-5D7684C7C309}" dt="2024-05-03T13:07:28.530" v="244"/>
          <ac:spMkLst>
            <pc:docMk/>
            <pc:sldMk cId="3587413333" sldId="280"/>
            <ac:spMk id="3" creationId="{8DDDCFBF-FB2A-8BD2-B65E-36D8A6F9C87E}"/>
          </ac:spMkLst>
        </pc:spChg>
        <pc:spChg chg="del">
          <ac:chgData name="MT2023126 Anjali J Kumar" userId="S::anjali.kumar@iiitb.ac.in::a940c099-0291-4421-8859-88f77f851f1d" providerId="AD" clId="Web-{0A08E5E4-55A7-F7F4-E0A2-5D7684C7C309}" dt="2024-05-03T14:09:51.204" v="497"/>
          <ac:spMkLst>
            <pc:docMk/>
            <pc:sldMk cId="3587413333" sldId="280"/>
            <ac:spMk id="4" creationId="{35368E40-06C8-2DBB-C94D-48D63B89ACBD}"/>
          </ac:spMkLst>
        </pc:spChg>
        <pc:picChg chg="add del mod ord">
          <ac:chgData name="MT2023126 Anjali J Kumar" userId="S::anjali.kumar@iiitb.ac.in::a940c099-0291-4421-8859-88f77f851f1d" providerId="AD" clId="Web-{0A08E5E4-55A7-F7F4-E0A2-5D7684C7C309}" dt="2024-05-03T13:06:17.812" v="243"/>
          <ac:picMkLst>
            <pc:docMk/>
            <pc:sldMk cId="3587413333" sldId="280"/>
            <ac:picMk id="8" creationId="{D8E12958-B4E4-C9B8-DED7-6A56E2290614}"/>
          </ac:picMkLst>
        </pc:picChg>
        <pc:picChg chg="add mod ord">
          <ac:chgData name="MT2023126 Anjali J Kumar" userId="S::anjali.kumar@iiitb.ac.in::a940c099-0291-4421-8859-88f77f851f1d" providerId="AD" clId="Web-{0A08E5E4-55A7-F7F4-E0A2-5D7684C7C309}" dt="2024-05-03T14:10:14.829" v="498" actId="1076"/>
          <ac:picMkLst>
            <pc:docMk/>
            <pc:sldMk cId="3587413333" sldId="280"/>
            <ac:picMk id="9" creationId="{6585BC1B-FB43-6370-F3E6-69933DDE5EAA}"/>
          </ac:picMkLst>
        </pc:picChg>
      </pc:sldChg>
      <pc:sldChg chg="addSp delSp modSp">
        <pc:chgData name="MT2023126 Anjali J Kumar" userId="S::anjali.kumar@iiitb.ac.in::a940c099-0291-4421-8859-88f77f851f1d" providerId="AD" clId="Web-{0A08E5E4-55A7-F7F4-E0A2-5D7684C7C309}" dt="2024-05-03T14:11:20.438" v="499"/>
        <pc:sldMkLst>
          <pc:docMk/>
          <pc:sldMk cId="2022419793" sldId="281"/>
        </pc:sldMkLst>
        <pc:spChg chg="mod">
          <ac:chgData name="MT2023126 Anjali J Kumar" userId="S::anjali.kumar@iiitb.ac.in::a940c099-0291-4421-8859-88f77f851f1d" providerId="AD" clId="Web-{0A08E5E4-55A7-F7F4-E0A2-5D7684C7C309}" dt="2024-05-03T13:07:54.999" v="252" actId="20577"/>
          <ac:spMkLst>
            <pc:docMk/>
            <pc:sldMk cId="2022419793" sldId="281"/>
            <ac:spMk id="2" creationId="{66473D42-499C-055C-1198-0FB9D46E63B9}"/>
          </ac:spMkLst>
        </pc:spChg>
        <pc:spChg chg="add del">
          <ac:chgData name="MT2023126 Anjali J Kumar" userId="S::anjali.kumar@iiitb.ac.in::a940c099-0291-4421-8859-88f77f851f1d" providerId="AD" clId="Web-{0A08E5E4-55A7-F7F4-E0A2-5D7684C7C309}" dt="2024-05-03T13:08:02.858" v="253"/>
          <ac:spMkLst>
            <pc:docMk/>
            <pc:sldMk cId="2022419793" sldId="281"/>
            <ac:spMk id="3" creationId="{08337AB1-F490-FD58-D5EB-FF00FA864287}"/>
          </ac:spMkLst>
        </pc:spChg>
        <pc:spChg chg="del">
          <ac:chgData name="MT2023126 Anjali J Kumar" userId="S::anjali.kumar@iiitb.ac.in::a940c099-0291-4421-8859-88f77f851f1d" providerId="AD" clId="Web-{0A08E5E4-55A7-F7F4-E0A2-5D7684C7C309}" dt="2024-05-03T14:11:20.438" v="499"/>
          <ac:spMkLst>
            <pc:docMk/>
            <pc:sldMk cId="2022419793" sldId="281"/>
            <ac:spMk id="4" creationId="{5F52D256-80F2-6303-25AE-E80F810D486B}"/>
          </ac:spMkLst>
        </pc:spChg>
        <pc:picChg chg="add del mod ord">
          <ac:chgData name="MT2023126 Anjali J Kumar" userId="S::anjali.kumar@iiitb.ac.in::a940c099-0291-4421-8859-88f77f851f1d" providerId="AD" clId="Web-{0A08E5E4-55A7-F7F4-E0A2-5D7684C7C309}" dt="2024-05-03T13:06:16.671" v="242"/>
          <ac:picMkLst>
            <pc:docMk/>
            <pc:sldMk cId="2022419793" sldId="281"/>
            <ac:picMk id="8" creationId="{16984681-DB25-9D78-C96E-35E3FCE3BC49}"/>
          </ac:picMkLst>
        </pc:picChg>
        <pc:picChg chg="add mod ord">
          <ac:chgData name="MT2023126 Anjali J Kumar" userId="S::anjali.kumar@iiitb.ac.in::a940c099-0291-4421-8859-88f77f851f1d" providerId="AD" clId="Web-{0A08E5E4-55A7-F7F4-E0A2-5D7684C7C309}" dt="2024-05-03T13:08:23.749" v="259" actId="1076"/>
          <ac:picMkLst>
            <pc:docMk/>
            <pc:sldMk cId="2022419793" sldId="281"/>
            <ac:picMk id="9" creationId="{A24C5BB2-CB33-FED3-01B8-5E56629784D6}"/>
          </ac:picMkLst>
        </pc:picChg>
      </pc:sldChg>
      <pc:sldChg chg="addSp delSp modSp">
        <pc:chgData name="MT2023126 Anjali J Kumar" userId="S::anjali.kumar@iiitb.ac.in::a940c099-0291-4421-8859-88f77f851f1d" providerId="AD" clId="Web-{0A08E5E4-55A7-F7F4-E0A2-5D7684C7C309}" dt="2024-05-03T13:13:35.935" v="267" actId="14100"/>
        <pc:sldMkLst>
          <pc:docMk/>
          <pc:sldMk cId="2910892036" sldId="282"/>
        </pc:sldMkLst>
        <pc:spChg chg="mod">
          <ac:chgData name="MT2023126 Anjali J Kumar" userId="S::anjali.kumar@iiitb.ac.in::a940c099-0291-4421-8859-88f77f851f1d" providerId="AD" clId="Web-{0A08E5E4-55A7-F7F4-E0A2-5D7684C7C309}" dt="2024-05-03T13:08:40.889" v="260" actId="20577"/>
          <ac:spMkLst>
            <pc:docMk/>
            <pc:sldMk cId="2910892036" sldId="282"/>
            <ac:spMk id="2" creationId="{4062C503-2C6E-B12F-F8B3-9DD05E750B88}"/>
          </ac:spMkLst>
        </pc:spChg>
        <pc:spChg chg="del">
          <ac:chgData name="MT2023126 Anjali J Kumar" userId="S::anjali.kumar@iiitb.ac.in::a940c099-0291-4421-8859-88f77f851f1d" providerId="AD" clId="Web-{0A08E5E4-55A7-F7F4-E0A2-5D7684C7C309}" dt="2024-05-03T13:13:09.560" v="261"/>
          <ac:spMkLst>
            <pc:docMk/>
            <pc:sldMk cId="2910892036" sldId="282"/>
            <ac:spMk id="3" creationId="{CB927EB4-BD7E-0825-7DC4-AD7CEE62B147}"/>
          </ac:spMkLst>
        </pc:spChg>
        <pc:picChg chg="add mod ord">
          <ac:chgData name="MT2023126 Anjali J Kumar" userId="S::anjali.kumar@iiitb.ac.in::a940c099-0291-4421-8859-88f77f851f1d" providerId="AD" clId="Web-{0A08E5E4-55A7-F7F4-E0A2-5D7684C7C309}" dt="2024-05-03T13:13:35.935" v="267" actId="14100"/>
          <ac:picMkLst>
            <pc:docMk/>
            <pc:sldMk cId="2910892036" sldId="282"/>
            <ac:picMk id="8" creationId="{3501F940-6D56-1772-F7EB-322256F84AAC}"/>
          </ac:picMkLst>
        </pc:picChg>
      </pc:sldChg>
      <pc:sldChg chg="addSp delSp modSp">
        <pc:chgData name="MT2023126 Anjali J Kumar" userId="S::anjali.kumar@iiitb.ac.in::a940c099-0291-4421-8859-88f77f851f1d" providerId="AD" clId="Web-{0A08E5E4-55A7-F7F4-E0A2-5D7684C7C309}" dt="2024-05-03T13:17:46.809" v="293" actId="1076"/>
        <pc:sldMkLst>
          <pc:docMk/>
          <pc:sldMk cId="3933708592" sldId="283"/>
        </pc:sldMkLst>
        <pc:spChg chg="del">
          <ac:chgData name="MT2023126 Anjali J Kumar" userId="S::anjali.kumar@iiitb.ac.in::a940c099-0291-4421-8859-88f77f851f1d" providerId="AD" clId="Web-{0A08E5E4-55A7-F7F4-E0A2-5D7684C7C309}" dt="2024-05-03T13:15:53.966" v="285"/>
          <ac:spMkLst>
            <pc:docMk/>
            <pc:sldMk cId="3933708592" sldId="283"/>
            <ac:spMk id="2" creationId="{C0218FAE-AF8A-75F3-536D-23AA1FF468DD}"/>
          </ac:spMkLst>
        </pc:spChg>
        <pc:spChg chg="del">
          <ac:chgData name="MT2023126 Anjali J Kumar" userId="S::anjali.kumar@iiitb.ac.in::a940c099-0291-4421-8859-88f77f851f1d" providerId="AD" clId="Web-{0A08E5E4-55A7-F7F4-E0A2-5D7684C7C309}" dt="2024-05-03T13:15:49.169" v="284"/>
          <ac:spMkLst>
            <pc:docMk/>
            <pc:sldMk cId="3933708592" sldId="283"/>
            <ac:spMk id="3" creationId="{B949B419-95AC-B148-283B-93CAF754F413}"/>
          </ac:spMkLst>
        </pc:spChg>
        <pc:picChg chg="add mod">
          <ac:chgData name="MT2023126 Anjali J Kumar" userId="S::anjali.kumar@iiitb.ac.in::a940c099-0291-4421-8859-88f77f851f1d" providerId="AD" clId="Web-{0A08E5E4-55A7-F7F4-E0A2-5D7684C7C309}" dt="2024-05-03T13:17:46.809" v="293" actId="1076"/>
          <ac:picMkLst>
            <pc:docMk/>
            <pc:sldMk cId="3933708592" sldId="283"/>
            <ac:picMk id="7" creationId="{A13DA810-B89D-3011-87D7-076187866044}"/>
          </ac:picMkLst>
        </pc:picChg>
        <pc:picChg chg="add mod">
          <ac:chgData name="MT2023126 Anjali J Kumar" userId="S::anjali.kumar@iiitb.ac.in::a940c099-0291-4421-8859-88f77f851f1d" providerId="AD" clId="Web-{0A08E5E4-55A7-F7F4-E0A2-5D7684C7C309}" dt="2024-05-03T13:17:44.762" v="292" actId="1076"/>
          <ac:picMkLst>
            <pc:docMk/>
            <pc:sldMk cId="3933708592" sldId="283"/>
            <ac:picMk id="8" creationId="{5F5FA27D-547A-2B92-FB78-BC26660EC458}"/>
          </ac:picMkLst>
        </pc:picChg>
      </pc:sldChg>
      <pc:sldChg chg="addSp delSp modSp">
        <pc:chgData name="MT2023126 Anjali J Kumar" userId="S::anjali.kumar@iiitb.ac.in::a940c099-0291-4421-8859-88f77f851f1d" providerId="AD" clId="Web-{0A08E5E4-55A7-F7F4-E0A2-5D7684C7C309}" dt="2024-05-03T13:23:37.543" v="310" actId="14100"/>
        <pc:sldMkLst>
          <pc:docMk/>
          <pc:sldMk cId="738706336" sldId="284"/>
        </pc:sldMkLst>
        <pc:spChg chg="mod">
          <ac:chgData name="MT2023126 Anjali J Kumar" userId="S::anjali.kumar@iiitb.ac.in::a940c099-0291-4421-8859-88f77f851f1d" providerId="AD" clId="Web-{0A08E5E4-55A7-F7F4-E0A2-5D7684C7C309}" dt="2024-05-03T13:13:44.122" v="268" actId="20577"/>
          <ac:spMkLst>
            <pc:docMk/>
            <pc:sldMk cId="738706336" sldId="284"/>
            <ac:spMk id="2" creationId="{7BEE8647-1DEF-F203-38DC-D59A66DA861B}"/>
          </ac:spMkLst>
        </pc:spChg>
        <pc:spChg chg="del">
          <ac:chgData name="MT2023126 Anjali J Kumar" userId="S::anjali.kumar@iiitb.ac.in::a940c099-0291-4421-8859-88f77f851f1d" providerId="AD" clId="Web-{0A08E5E4-55A7-F7F4-E0A2-5D7684C7C309}" dt="2024-05-03T13:22:21.121" v="294"/>
          <ac:spMkLst>
            <pc:docMk/>
            <pc:sldMk cId="738706336" sldId="284"/>
            <ac:spMk id="3" creationId="{88E5B1D0-772B-3DD3-1AC3-1BF91B2755F0}"/>
          </ac:spMkLst>
        </pc:spChg>
        <pc:spChg chg="add del mod">
          <ac:chgData name="MT2023126 Anjali J Kumar" userId="S::anjali.kumar@iiitb.ac.in::a940c099-0291-4421-8859-88f77f851f1d" providerId="AD" clId="Web-{0A08E5E4-55A7-F7F4-E0A2-5D7684C7C309}" dt="2024-05-03T13:22:56.418" v="302"/>
          <ac:spMkLst>
            <pc:docMk/>
            <pc:sldMk cId="738706336" sldId="284"/>
            <ac:spMk id="10" creationId="{51939E9F-BB29-D8AA-E51F-0741F0735476}"/>
          </ac:spMkLst>
        </pc:spChg>
        <pc:picChg chg="add del mod ord">
          <ac:chgData name="MT2023126 Anjali J Kumar" userId="S::anjali.kumar@iiitb.ac.in::a940c099-0291-4421-8859-88f77f851f1d" providerId="AD" clId="Web-{0A08E5E4-55A7-F7F4-E0A2-5D7684C7C309}" dt="2024-05-03T13:22:45.496" v="301"/>
          <ac:picMkLst>
            <pc:docMk/>
            <pc:sldMk cId="738706336" sldId="284"/>
            <ac:picMk id="8" creationId="{F3EC84B6-48D1-FD76-777C-64C0A829CA2C}"/>
          </ac:picMkLst>
        </pc:picChg>
        <pc:picChg chg="add mod ord">
          <ac:chgData name="MT2023126 Anjali J Kumar" userId="S::anjali.kumar@iiitb.ac.in::a940c099-0291-4421-8859-88f77f851f1d" providerId="AD" clId="Web-{0A08E5E4-55A7-F7F4-E0A2-5D7684C7C309}" dt="2024-05-03T13:23:37.543" v="310" actId="14100"/>
          <ac:picMkLst>
            <pc:docMk/>
            <pc:sldMk cId="738706336" sldId="284"/>
            <ac:picMk id="11" creationId="{B7E3D62E-742A-D459-8C38-0C02B0925B31}"/>
          </ac:picMkLst>
        </pc:picChg>
      </pc:sldChg>
      <pc:sldChg chg="addSp delSp modSp">
        <pc:chgData name="MT2023126 Anjali J Kumar" userId="S::anjali.kumar@iiitb.ac.in::a940c099-0291-4421-8859-88f77f851f1d" providerId="AD" clId="Web-{0A08E5E4-55A7-F7F4-E0A2-5D7684C7C309}" dt="2024-05-03T13:25:25.855" v="328" actId="14100"/>
        <pc:sldMkLst>
          <pc:docMk/>
          <pc:sldMk cId="3299853297" sldId="285"/>
        </pc:sldMkLst>
        <pc:spChg chg="del">
          <ac:chgData name="MT2023126 Anjali J Kumar" userId="S::anjali.kumar@iiitb.ac.in::a940c099-0291-4421-8859-88f77f851f1d" providerId="AD" clId="Web-{0A08E5E4-55A7-F7F4-E0A2-5D7684C7C309}" dt="2024-05-03T13:24:36.074" v="321"/>
          <ac:spMkLst>
            <pc:docMk/>
            <pc:sldMk cId="3299853297" sldId="285"/>
            <ac:spMk id="2" creationId="{9866D047-1435-D3A9-08F4-910E0FFA1477}"/>
          </ac:spMkLst>
        </pc:spChg>
        <pc:spChg chg="del">
          <ac:chgData name="MT2023126 Anjali J Kumar" userId="S::anjali.kumar@iiitb.ac.in::a940c099-0291-4421-8859-88f77f851f1d" providerId="AD" clId="Web-{0A08E5E4-55A7-F7F4-E0A2-5D7684C7C309}" dt="2024-05-03T13:24:32.464" v="320"/>
          <ac:spMkLst>
            <pc:docMk/>
            <pc:sldMk cId="3299853297" sldId="285"/>
            <ac:spMk id="3" creationId="{4B5822FB-952F-EFD5-0749-84EB96EC325A}"/>
          </ac:spMkLst>
        </pc:spChg>
        <pc:picChg chg="add mod">
          <ac:chgData name="MT2023126 Anjali J Kumar" userId="S::anjali.kumar@iiitb.ac.in::a940c099-0291-4421-8859-88f77f851f1d" providerId="AD" clId="Web-{0A08E5E4-55A7-F7F4-E0A2-5D7684C7C309}" dt="2024-05-03T13:25:07.761" v="325" actId="1076"/>
          <ac:picMkLst>
            <pc:docMk/>
            <pc:sldMk cId="3299853297" sldId="285"/>
            <ac:picMk id="7" creationId="{2A7D359B-BF71-AD38-3A7F-1B3E448CB6DD}"/>
          </ac:picMkLst>
        </pc:picChg>
        <pc:picChg chg="add mod">
          <ac:chgData name="MT2023126 Anjali J Kumar" userId="S::anjali.kumar@iiitb.ac.in::a940c099-0291-4421-8859-88f77f851f1d" providerId="AD" clId="Web-{0A08E5E4-55A7-F7F4-E0A2-5D7684C7C309}" dt="2024-05-03T13:25:25.855" v="328" actId="14100"/>
          <ac:picMkLst>
            <pc:docMk/>
            <pc:sldMk cId="3299853297" sldId="285"/>
            <ac:picMk id="8" creationId="{A5F6F126-FC13-5803-C2CA-02174489AD74}"/>
          </ac:picMkLst>
        </pc:picChg>
      </pc:sldChg>
      <pc:sldChg chg="addSp delSp modSp">
        <pc:chgData name="MT2023126 Anjali J Kumar" userId="S::anjali.kumar@iiitb.ac.in::a940c099-0291-4421-8859-88f77f851f1d" providerId="AD" clId="Web-{0A08E5E4-55A7-F7F4-E0A2-5D7684C7C309}" dt="2024-05-03T13:44:38.132" v="444"/>
        <pc:sldMkLst>
          <pc:docMk/>
          <pc:sldMk cId="2725383817" sldId="288"/>
        </pc:sldMkLst>
        <pc:spChg chg="del">
          <ac:chgData name="MT2023126 Anjali J Kumar" userId="S::anjali.kumar@iiitb.ac.in::a940c099-0291-4421-8859-88f77f851f1d" providerId="AD" clId="Web-{0A08E5E4-55A7-F7F4-E0A2-5D7684C7C309}" dt="2024-05-03T13:43:28.101" v="441"/>
          <ac:spMkLst>
            <pc:docMk/>
            <pc:sldMk cId="2725383817" sldId="288"/>
            <ac:spMk id="4" creationId="{D70E1EEE-C55F-DF61-3E05-F5A440D6B4B0}"/>
          </ac:spMkLst>
        </pc:spChg>
        <pc:spChg chg="del">
          <ac:chgData name="MT2023126 Anjali J Kumar" userId="S::anjali.kumar@iiitb.ac.in::a940c099-0291-4421-8859-88f77f851f1d" providerId="AD" clId="Web-{0A08E5E4-55A7-F7F4-E0A2-5D7684C7C309}" dt="2024-05-03T13:44:26.632" v="442"/>
          <ac:spMkLst>
            <pc:docMk/>
            <pc:sldMk cId="2725383817" sldId="288"/>
            <ac:spMk id="5" creationId="{BA66A94F-DC71-7AA4-6E03-9DAB795657A7}"/>
          </ac:spMkLst>
        </pc:spChg>
        <pc:spChg chg="add del mod">
          <ac:chgData name="MT2023126 Anjali J Kumar" userId="S::anjali.kumar@iiitb.ac.in::a940c099-0291-4421-8859-88f77f851f1d" providerId="AD" clId="Web-{0A08E5E4-55A7-F7F4-E0A2-5D7684C7C309}" dt="2024-05-03T13:44:38.132" v="444"/>
          <ac:spMkLst>
            <pc:docMk/>
            <pc:sldMk cId="2725383817" sldId="288"/>
            <ac:spMk id="12" creationId="{5839EB46-4C83-E9AD-E4A9-E00D0C5C60AE}"/>
          </ac:spMkLst>
        </pc:spChg>
        <pc:picChg chg="add mod ord">
          <ac:chgData name="MT2023126 Anjali J Kumar" userId="S::anjali.kumar@iiitb.ac.in::a940c099-0291-4421-8859-88f77f851f1d" providerId="AD" clId="Web-{0A08E5E4-55A7-F7F4-E0A2-5D7684C7C309}" dt="2024-05-03T13:43:28.101" v="441"/>
          <ac:picMkLst>
            <pc:docMk/>
            <pc:sldMk cId="2725383817" sldId="288"/>
            <ac:picMk id="9" creationId="{D3FAD5F7-AA2C-4D76-9413-3D1F4093DB10}"/>
          </ac:picMkLst>
        </pc:picChg>
        <pc:picChg chg="add del mod ord">
          <ac:chgData name="MT2023126 Anjali J Kumar" userId="S::anjali.kumar@iiitb.ac.in::a940c099-0291-4421-8859-88f77f851f1d" providerId="AD" clId="Web-{0A08E5E4-55A7-F7F4-E0A2-5D7684C7C309}" dt="2024-05-03T13:44:32.913" v="443"/>
          <ac:picMkLst>
            <pc:docMk/>
            <pc:sldMk cId="2725383817" sldId="288"/>
            <ac:picMk id="10" creationId="{A9576E7F-89AF-E214-B786-33663F75889E}"/>
          </ac:picMkLst>
        </pc:picChg>
        <pc:picChg chg="add mod ord">
          <ac:chgData name="MT2023126 Anjali J Kumar" userId="S::anjali.kumar@iiitb.ac.in::a940c099-0291-4421-8859-88f77f851f1d" providerId="AD" clId="Web-{0A08E5E4-55A7-F7F4-E0A2-5D7684C7C309}" dt="2024-05-03T13:44:38.132" v="444"/>
          <ac:picMkLst>
            <pc:docMk/>
            <pc:sldMk cId="2725383817" sldId="288"/>
            <ac:picMk id="13" creationId="{65330936-9AF9-8F3A-E875-5127AF022DB9}"/>
          </ac:picMkLst>
        </pc:picChg>
      </pc:sldChg>
      <pc:sldChg chg="addSp delSp modSp">
        <pc:chgData name="MT2023126 Anjali J Kumar" userId="S::anjali.kumar@iiitb.ac.in::a940c099-0291-4421-8859-88f77f851f1d" providerId="AD" clId="Web-{0A08E5E4-55A7-F7F4-E0A2-5D7684C7C309}" dt="2024-05-03T14:04:07.971" v="485" actId="14100"/>
        <pc:sldMkLst>
          <pc:docMk/>
          <pc:sldMk cId="1935370706" sldId="289"/>
        </pc:sldMkLst>
        <pc:spChg chg="mod">
          <ac:chgData name="MT2023126 Anjali J Kumar" userId="S::anjali.kumar@iiitb.ac.in::a940c099-0291-4421-8859-88f77f851f1d" providerId="AD" clId="Web-{0A08E5E4-55A7-F7F4-E0A2-5D7684C7C309}" dt="2024-05-03T12:49:08.049" v="202" actId="1076"/>
          <ac:spMkLst>
            <pc:docMk/>
            <pc:sldMk cId="1935370706" sldId="289"/>
            <ac:spMk id="3" creationId="{6A4C17C4-745C-9D0F-5570-A26BB3CEA2AE}"/>
          </ac:spMkLst>
        </pc:spChg>
        <pc:picChg chg="add del mod">
          <ac:chgData name="MT2023126 Anjali J Kumar" userId="S::anjali.kumar@iiitb.ac.in::a940c099-0291-4421-8859-88f77f851f1d" providerId="AD" clId="Web-{0A08E5E4-55A7-F7F4-E0A2-5D7684C7C309}" dt="2024-05-03T12:49:26.174" v="206"/>
          <ac:picMkLst>
            <pc:docMk/>
            <pc:sldMk cId="1935370706" sldId="289"/>
            <ac:picMk id="2" creationId="{DAD586FC-FAB2-DC72-FC04-4F67BD2BE8DA}"/>
          </ac:picMkLst>
        </pc:picChg>
        <pc:picChg chg="add mod">
          <ac:chgData name="MT2023126 Anjali J Kumar" userId="S::anjali.kumar@iiitb.ac.in::a940c099-0291-4421-8859-88f77f851f1d" providerId="AD" clId="Web-{0A08E5E4-55A7-F7F4-E0A2-5D7684C7C309}" dt="2024-05-03T14:04:07.971" v="485" actId="14100"/>
          <ac:picMkLst>
            <pc:docMk/>
            <pc:sldMk cId="1935370706" sldId="289"/>
            <ac:picMk id="7" creationId="{42D123DE-FAE9-9F1B-BFA9-1C51C3B9C388}"/>
          </ac:picMkLst>
        </pc:picChg>
        <pc:picChg chg="del mod">
          <ac:chgData name="MT2023126 Anjali J Kumar" userId="S::anjali.kumar@iiitb.ac.in::a940c099-0291-4421-8859-88f77f851f1d" providerId="AD" clId="Web-{0A08E5E4-55A7-F7F4-E0A2-5D7684C7C309}" dt="2024-05-03T12:45:44.613" v="170"/>
          <ac:picMkLst>
            <pc:docMk/>
            <pc:sldMk cId="1935370706" sldId="289"/>
            <ac:picMk id="9" creationId="{55285B02-BAA5-C2EC-B369-57E499C2445F}"/>
          </ac:picMkLst>
        </pc:picChg>
      </pc:sldChg>
      <pc:sldChg chg="modSp">
        <pc:chgData name="MT2023126 Anjali J Kumar" userId="S::anjali.kumar@iiitb.ac.in::a940c099-0291-4421-8859-88f77f851f1d" providerId="AD" clId="Web-{0A08E5E4-55A7-F7F4-E0A2-5D7684C7C309}" dt="2024-05-03T12:24:58.945" v="102" actId="20577"/>
        <pc:sldMkLst>
          <pc:docMk/>
          <pc:sldMk cId="3495756342" sldId="291"/>
        </pc:sldMkLst>
        <pc:spChg chg="mod">
          <ac:chgData name="MT2023126 Anjali J Kumar" userId="S::anjali.kumar@iiitb.ac.in::a940c099-0291-4421-8859-88f77f851f1d" providerId="AD" clId="Web-{0A08E5E4-55A7-F7F4-E0A2-5D7684C7C309}" dt="2024-05-03T12:16:49.525" v="42" actId="14100"/>
          <ac:spMkLst>
            <pc:docMk/>
            <pc:sldMk cId="3495756342" sldId="291"/>
            <ac:spMk id="2" creationId="{F4EEB906-F642-857B-66E8-357DF7D984A7}"/>
          </ac:spMkLst>
        </pc:spChg>
        <pc:spChg chg="mod">
          <ac:chgData name="MT2023126 Anjali J Kumar" userId="S::anjali.kumar@iiitb.ac.in::a940c099-0291-4421-8859-88f77f851f1d" providerId="AD" clId="Web-{0A08E5E4-55A7-F7F4-E0A2-5D7684C7C309}" dt="2024-05-03T12:24:58.945" v="102" actId="20577"/>
          <ac:spMkLst>
            <pc:docMk/>
            <pc:sldMk cId="3495756342" sldId="291"/>
            <ac:spMk id="9" creationId="{4635BA26-ACA5-CDBD-41D4-DE1EEC320DA7}"/>
          </ac:spMkLst>
        </pc:spChg>
        <pc:picChg chg="mod">
          <ac:chgData name="MT2023126 Anjali J Kumar" userId="S::anjali.kumar@iiitb.ac.in::a940c099-0291-4421-8859-88f77f851f1d" providerId="AD" clId="Web-{0A08E5E4-55A7-F7F4-E0A2-5D7684C7C309}" dt="2024-05-03T12:17:05.166" v="44" actId="14100"/>
          <ac:picMkLst>
            <pc:docMk/>
            <pc:sldMk cId="3495756342" sldId="291"/>
            <ac:picMk id="7" creationId="{ABD679CB-83A8-798A-6B37-A5CDBA4EE3D9}"/>
          </ac:picMkLst>
        </pc:picChg>
        <pc:picChg chg="mod">
          <ac:chgData name="MT2023126 Anjali J Kumar" userId="S::anjali.kumar@iiitb.ac.in::a940c099-0291-4421-8859-88f77f851f1d" providerId="AD" clId="Web-{0A08E5E4-55A7-F7F4-E0A2-5D7684C7C309}" dt="2024-05-03T12:17:09.432" v="45" actId="14100"/>
          <ac:picMkLst>
            <pc:docMk/>
            <pc:sldMk cId="3495756342" sldId="291"/>
            <ac:picMk id="8" creationId="{1DA11873-78FF-372A-73A1-D5132D567642}"/>
          </ac:picMkLst>
        </pc:picChg>
      </pc:sldChg>
      <pc:sldChg chg="modSp ord">
        <pc:chgData name="MT2023126 Anjali J Kumar" userId="S::anjali.kumar@iiitb.ac.in::a940c099-0291-4421-8859-88f77f851f1d" providerId="AD" clId="Web-{0A08E5E4-55A7-F7F4-E0A2-5D7684C7C309}" dt="2024-05-03T13:28:59.620" v="336" actId="14100"/>
        <pc:sldMkLst>
          <pc:docMk/>
          <pc:sldMk cId="2485864124" sldId="292"/>
        </pc:sldMkLst>
        <pc:spChg chg="mod">
          <ac:chgData name="MT2023126 Anjali J Kumar" userId="S::anjali.kumar@iiitb.ac.in::a940c099-0291-4421-8859-88f77f851f1d" providerId="AD" clId="Web-{0A08E5E4-55A7-F7F4-E0A2-5D7684C7C309}" dt="2024-05-03T13:28:59.620" v="336" actId="14100"/>
          <ac:spMkLst>
            <pc:docMk/>
            <pc:sldMk cId="2485864124" sldId="292"/>
            <ac:spMk id="2" creationId="{2908C6F0-1AD9-4DFF-3CC3-7852B7B308FB}"/>
          </ac:spMkLst>
        </pc:spChg>
      </pc:sldChg>
      <pc:sldChg chg="delSp modSp add replId">
        <pc:chgData name="MT2023126 Anjali J Kumar" userId="S::anjali.kumar@iiitb.ac.in::a940c099-0291-4421-8859-88f77f851f1d" providerId="AD" clId="Web-{0A08E5E4-55A7-F7F4-E0A2-5D7684C7C309}" dt="2024-05-03T12:29:39.319" v="109"/>
        <pc:sldMkLst>
          <pc:docMk/>
          <pc:sldMk cId="902767044" sldId="293"/>
        </pc:sldMkLst>
        <pc:spChg chg="mod">
          <ac:chgData name="MT2023126 Anjali J Kumar" userId="S::anjali.kumar@iiitb.ac.in::a940c099-0291-4421-8859-88f77f851f1d" providerId="AD" clId="Web-{0A08E5E4-55A7-F7F4-E0A2-5D7684C7C309}" dt="2024-05-03T12:29:38.038" v="108" actId="20577"/>
          <ac:spMkLst>
            <pc:docMk/>
            <pc:sldMk cId="902767044" sldId="293"/>
            <ac:spMk id="3" creationId="{6A4C17C4-745C-9D0F-5570-A26BB3CEA2AE}"/>
          </ac:spMkLst>
        </pc:spChg>
        <pc:picChg chg="del">
          <ac:chgData name="MT2023126 Anjali J Kumar" userId="S::anjali.kumar@iiitb.ac.in::a940c099-0291-4421-8859-88f77f851f1d" providerId="AD" clId="Web-{0A08E5E4-55A7-F7F4-E0A2-5D7684C7C309}" dt="2024-05-03T12:29:39.319" v="109"/>
          <ac:picMkLst>
            <pc:docMk/>
            <pc:sldMk cId="902767044" sldId="293"/>
            <ac:picMk id="9" creationId="{55285B02-BAA5-C2EC-B369-57E499C2445F}"/>
          </ac:picMkLst>
        </pc:picChg>
      </pc:sldChg>
      <pc:sldChg chg="addSp delSp modSp new">
        <pc:chgData name="MT2023126 Anjali J Kumar" userId="S::anjali.kumar@iiitb.ac.in::a940c099-0291-4421-8859-88f77f851f1d" providerId="AD" clId="Web-{0A08E5E4-55A7-F7F4-E0A2-5D7684C7C309}" dt="2024-05-03T12:53:18.846" v="221" actId="14100"/>
        <pc:sldMkLst>
          <pc:docMk/>
          <pc:sldMk cId="1799745069" sldId="294"/>
        </pc:sldMkLst>
        <pc:spChg chg="del">
          <ac:chgData name="MT2023126 Anjali J Kumar" userId="S::anjali.kumar@iiitb.ac.in::a940c099-0291-4421-8859-88f77f851f1d" providerId="AD" clId="Web-{0A08E5E4-55A7-F7F4-E0A2-5D7684C7C309}" dt="2024-05-03T12:50:22.502" v="211"/>
          <ac:spMkLst>
            <pc:docMk/>
            <pc:sldMk cId="1799745069" sldId="294"/>
            <ac:spMk id="2" creationId="{5303A67A-A4FC-73B7-726A-CAA86F31014E}"/>
          </ac:spMkLst>
        </pc:spChg>
        <pc:spChg chg="mod">
          <ac:chgData name="MT2023126 Anjali J Kumar" userId="S::anjali.kumar@iiitb.ac.in::a940c099-0291-4421-8859-88f77f851f1d" providerId="AD" clId="Web-{0A08E5E4-55A7-F7F4-E0A2-5D7684C7C309}" dt="2024-05-03T12:50:26.580" v="212" actId="1076"/>
          <ac:spMkLst>
            <pc:docMk/>
            <pc:sldMk cId="1799745069" sldId="294"/>
            <ac:spMk id="3" creationId="{7AEAFB3A-646F-3482-FC45-FF27E3F1DD1A}"/>
          </ac:spMkLst>
        </pc:spChg>
        <pc:picChg chg="add del mod">
          <ac:chgData name="MT2023126 Anjali J Kumar" userId="S::anjali.kumar@iiitb.ac.in::a940c099-0291-4421-8859-88f77f851f1d" providerId="AD" clId="Web-{0A08E5E4-55A7-F7F4-E0A2-5D7684C7C309}" dt="2024-05-03T12:52:19.939" v="214"/>
          <ac:picMkLst>
            <pc:docMk/>
            <pc:sldMk cId="1799745069" sldId="294"/>
            <ac:picMk id="8" creationId="{7E8B79CC-18A9-3793-2E61-876772EBED11}"/>
          </ac:picMkLst>
        </pc:picChg>
        <pc:picChg chg="add del mod">
          <ac:chgData name="MT2023126 Anjali J Kumar" userId="S::anjali.kumar@iiitb.ac.in::a940c099-0291-4421-8859-88f77f851f1d" providerId="AD" clId="Web-{0A08E5E4-55A7-F7F4-E0A2-5D7684C7C309}" dt="2024-05-03T12:52:50.565" v="218"/>
          <ac:picMkLst>
            <pc:docMk/>
            <pc:sldMk cId="1799745069" sldId="294"/>
            <ac:picMk id="9" creationId="{A289F737-8AD4-C052-1755-77061033706B}"/>
          </ac:picMkLst>
        </pc:picChg>
        <pc:picChg chg="add mod">
          <ac:chgData name="MT2023126 Anjali J Kumar" userId="S::anjali.kumar@iiitb.ac.in::a940c099-0291-4421-8859-88f77f851f1d" providerId="AD" clId="Web-{0A08E5E4-55A7-F7F4-E0A2-5D7684C7C309}" dt="2024-05-03T12:53:18.846" v="221" actId="14100"/>
          <ac:picMkLst>
            <pc:docMk/>
            <pc:sldMk cId="1799745069" sldId="294"/>
            <ac:picMk id="10" creationId="{98A9360A-C3CC-C4C8-CE5F-EBA25CD22248}"/>
          </ac:picMkLst>
        </pc:picChg>
      </pc:sldChg>
      <pc:sldChg chg="addSp delSp modSp new">
        <pc:chgData name="MT2023126 Anjali J Kumar" userId="S::anjali.kumar@iiitb.ac.in::a940c099-0291-4421-8859-88f77f851f1d" providerId="AD" clId="Web-{0A08E5E4-55A7-F7F4-E0A2-5D7684C7C309}" dt="2024-05-03T13:15:18.528" v="283" actId="14100"/>
        <pc:sldMkLst>
          <pc:docMk/>
          <pc:sldMk cId="3075877461" sldId="295"/>
        </pc:sldMkLst>
        <pc:spChg chg="mod">
          <ac:chgData name="MT2023126 Anjali J Kumar" userId="S::anjali.kumar@iiitb.ac.in::a940c099-0291-4421-8859-88f77f851f1d" providerId="AD" clId="Web-{0A08E5E4-55A7-F7F4-E0A2-5D7684C7C309}" dt="2024-05-03T13:15:18.528" v="283" actId="14100"/>
          <ac:spMkLst>
            <pc:docMk/>
            <pc:sldMk cId="3075877461" sldId="295"/>
            <ac:spMk id="2" creationId="{441D41AF-16FE-47B8-A8B8-995D1641A2E2}"/>
          </ac:spMkLst>
        </pc:spChg>
        <pc:spChg chg="del">
          <ac:chgData name="MT2023126 Anjali J Kumar" userId="S::anjali.kumar@iiitb.ac.in::a940c099-0291-4421-8859-88f77f851f1d" providerId="AD" clId="Web-{0A08E5E4-55A7-F7F4-E0A2-5D7684C7C309}" dt="2024-05-03T13:14:47.247" v="274"/>
          <ac:spMkLst>
            <pc:docMk/>
            <pc:sldMk cId="3075877461" sldId="295"/>
            <ac:spMk id="3" creationId="{6093EB52-1E2C-90D6-9959-4EC07DE479B8}"/>
          </ac:spMkLst>
        </pc:spChg>
        <pc:spChg chg="del">
          <ac:chgData name="MT2023126 Anjali J Kumar" userId="S::anjali.kumar@iiitb.ac.in::a940c099-0291-4421-8859-88f77f851f1d" providerId="AD" clId="Web-{0A08E5E4-55A7-F7F4-E0A2-5D7684C7C309}" dt="2024-05-03T13:14:24.982" v="270"/>
          <ac:spMkLst>
            <pc:docMk/>
            <pc:sldMk cId="3075877461" sldId="295"/>
            <ac:spMk id="4" creationId="{D1F1E05A-FD91-6B78-7763-C329147544BC}"/>
          </ac:spMkLst>
        </pc:spChg>
        <pc:spChg chg="add del mod">
          <ac:chgData name="MT2023126 Anjali J Kumar" userId="S::anjali.kumar@iiitb.ac.in::a940c099-0291-4421-8859-88f77f851f1d" providerId="AD" clId="Web-{0A08E5E4-55A7-F7F4-E0A2-5D7684C7C309}" dt="2024-05-03T13:14:32.388" v="273"/>
          <ac:spMkLst>
            <pc:docMk/>
            <pc:sldMk cId="3075877461" sldId="295"/>
            <ac:spMk id="10" creationId="{BF14B391-58E8-0373-ED42-09D98387CF5A}"/>
          </ac:spMkLst>
        </pc:spChg>
        <pc:picChg chg="add del mod ord">
          <ac:chgData name="MT2023126 Anjali J Kumar" userId="S::anjali.kumar@iiitb.ac.in::a940c099-0291-4421-8859-88f77f851f1d" providerId="AD" clId="Web-{0A08E5E4-55A7-F7F4-E0A2-5D7684C7C309}" dt="2024-05-03T13:14:30.029" v="272"/>
          <ac:picMkLst>
            <pc:docMk/>
            <pc:sldMk cId="3075877461" sldId="295"/>
            <ac:picMk id="8" creationId="{EE7EA627-014E-A858-1BEA-1865E7D7AD73}"/>
          </ac:picMkLst>
        </pc:picChg>
        <pc:picChg chg="add mod ord">
          <ac:chgData name="MT2023126 Anjali J Kumar" userId="S::anjali.kumar@iiitb.ac.in::a940c099-0291-4421-8859-88f77f851f1d" providerId="AD" clId="Web-{0A08E5E4-55A7-F7F4-E0A2-5D7684C7C309}" dt="2024-05-03T13:15:05.638" v="279" actId="14100"/>
          <ac:picMkLst>
            <pc:docMk/>
            <pc:sldMk cId="3075877461" sldId="295"/>
            <ac:picMk id="11" creationId="{45FDBEA1-8DEC-6F75-F9A4-A260545C8261}"/>
          </ac:picMkLst>
        </pc:picChg>
      </pc:sldChg>
      <pc:sldChg chg="addSp delSp modSp new">
        <pc:chgData name="MT2023126 Anjali J Kumar" userId="S::anjali.kumar@iiitb.ac.in::a940c099-0291-4421-8859-88f77f851f1d" providerId="AD" clId="Web-{0A08E5E4-55A7-F7F4-E0A2-5D7684C7C309}" dt="2024-05-03T13:24:22.714" v="319" actId="14100"/>
        <pc:sldMkLst>
          <pc:docMk/>
          <pc:sldMk cId="393063627" sldId="296"/>
        </pc:sldMkLst>
        <pc:spChg chg="mod">
          <ac:chgData name="MT2023126 Anjali J Kumar" userId="S::anjali.kumar@iiitb.ac.in::a940c099-0291-4421-8859-88f77f851f1d" providerId="AD" clId="Web-{0A08E5E4-55A7-F7F4-E0A2-5D7684C7C309}" dt="2024-05-03T13:24:14.152" v="317" actId="14100"/>
          <ac:spMkLst>
            <pc:docMk/>
            <pc:sldMk cId="393063627" sldId="296"/>
            <ac:spMk id="2" creationId="{C1E40DC5-01E0-F6E7-5434-4C7E64063127}"/>
          </ac:spMkLst>
        </pc:spChg>
        <pc:spChg chg="del">
          <ac:chgData name="MT2023126 Anjali J Kumar" userId="S::anjali.kumar@iiitb.ac.in::a940c099-0291-4421-8859-88f77f851f1d" providerId="AD" clId="Web-{0A08E5E4-55A7-F7F4-E0A2-5D7684C7C309}" dt="2024-05-03T13:24:04.543" v="313"/>
          <ac:spMkLst>
            <pc:docMk/>
            <pc:sldMk cId="393063627" sldId="296"/>
            <ac:spMk id="3" creationId="{5196DBA2-20F0-F550-1B18-865F22974F55}"/>
          </ac:spMkLst>
        </pc:spChg>
        <pc:spChg chg="del">
          <ac:chgData name="MT2023126 Anjali J Kumar" userId="S::anjali.kumar@iiitb.ac.in::a940c099-0291-4421-8859-88f77f851f1d" providerId="AD" clId="Web-{0A08E5E4-55A7-F7F4-E0A2-5D7684C7C309}" dt="2024-05-03T13:23:56.839" v="312"/>
          <ac:spMkLst>
            <pc:docMk/>
            <pc:sldMk cId="393063627" sldId="296"/>
            <ac:spMk id="4" creationId="{96874B7E-9625-9275-A99D-FA14ED597CCE}"/>
          </ac:spMkLst>
        </pc:spChg>
        <pc:picChg chg="add mod ord">
          <ac:chgData name="MT2023126 Anjali J Kumar" userId="S::anjali.kumar@iiitb.ac.in::a940c099-0291-4421-8859-88f77f851f1d" providerId="AD" clId="Web-{0A08E5E4-55A7-F7F4-E0A2-5D7684C7C309}" dt="2024-05-03T13:24:22.714" v="319" actId="14100"/>
          <ac:picMkLst>
            <pc:docMk/>
            <pc:sldMk cId="393063627" sldId="296"/>
            <ac:picMk id="8" creationId="{44548713-BB6E-C1F6-6AAE-598C2EC3751F}"/>
          </ac:picMkLst>
        </pc:picChg>
      </pc:sldChg>
      <pc:sldChg chg="modSp ord">
        <pc:chgData name="MT2023126 Anjali J Kumar" userId="S::anjali.kumar@iiitb.ac.in::a940c099-0291-4421-8859-88f77f851f1d" providerId="AD" clId="Web-{0A08E5E4-55A7-F7F4-E0A2-5D7684C7C309}" dt="2024-05-03T14:04:57.877" v="489" actId="1076"/>
        <pc:sldMkLst>
          <pc:docMk/>
          <pc:sldMk cId="1492827091" sldId="297"/>
        </pc:sldMkLst>
        <pc:picChg chg="mod">
          <ac:chgData name="MT2023126 Anjali J Kumar" userId="S::anjali.kumar@iiitb.ac.in::a940c099-0291-4421-8859-88f77f851f1d" providerId="AD" clId="Web-{0A08E5E4-55A7-F7F4-E0A2-5D7684C7C309}" dt="2024-05-03T13:38:15.196" v="440" actId="14100"/>
          <ac:picMkLst>
            <pc:docMk/>
            <pc:sldMk cId="1492827091" sldId="297"/>
            <ac:picMk id="5" creationId="{784ABD45-1209-B7CA-6518-82DFA0B04E55}"/>
          </ac:picMkLst>
        </pc:picChg>
        <pc:picChg chg="mod">
          <ac:chgData name="MT2023126 Anjali J Kumar" userId="S::anjali.kumar@iiitb.ac.in::a940c099-0291-4421-8859-88f77f851f1d" providerId="AD" clId="Web-{0A08E5E4-55A7-F7F4-E0A2-5D7684C7C309}" dt="2024-05-03T14:04:50.065" v="487" actId="1076"/>
          <ac:picMkLst>
            <pc:docMk/>
            <pc:sldMk cId="1492827091" sldId="297"/>
            <ac:picMk id="6" creationId="{7E4FBA87-F444-EF02-3871-187181ECE64E}"/>
          </ac:picMkLst>
        </pc:picChg>
        <pc:picChg chg="mod">
          <ac:chgData name="MT2023126 Anjali J Kumar" userId="S::anjali.kumar@iiitb.ac.in::a940c099-0291-4421-8859-88f77f851f1d" providerId="AD" clId="Web-{0A08E5E4-55A7-F7F4-E0A2-5D7684C7C309}" dt="2024-05-03T14:04:57.877" v="489" actId="1076"/>
          <ac:picMkLst>
            <pc:docMk/>
            <pc:sldMk cId="1492827091" sldId="297"/>
            <ac:picMk id="7" creationId="{B16A1CE8-F602-68D1-2CF7-8609FB7A1E3D}"/>
          </ac:picMkLst>
        </pc:picChg>
      </pc:sldChg>
      <pc:sldChg chg="addSp delSp modSp new">
        <pc:chgData name="MT2023126 Anjali J Kumar" userId="S::anjali.kumar@iiitb.ac.in::a940c099-0291-4421-8859-88f77f851f1d" providerId="AD" clId="Web-{0A08E5E4-55A7-F7F4-E0A2-5D7684C7C309}" dt="2024-05-03T14:12:27.579" v="507" actId="1076"/>
        <pc:sldMkLst>
          <pc:docMk/>
          <pc:sldMk cId="252277892" sldId="299"/>
        </pc:sldMkLst>
        <pc:spChg chg="del">
          <ac:chgData name="MT2023126 Anjali J Kumar" userId="S::anjali.kumar@iiitb.ac.in::a940c099-0291-4421-8859-88f77f851f1d" providerId="AD" clId="Web-{0A08E5E4-55A7-F7F4-E0A2-5D7684C7C309}" dt="2024-05-03T14:11:44.563" v="501"/>
          <ac:spMkLst>
            <pc:docMk/>
            <pc:sldMk cId="252277892" sldId="299"/>
            <ac:spMk id="4" creationId="{15B9A2CA-3E6F-5F89-5C5F-CB7339ADEAC8}"/>
          </ac:spMkLst>
        </pc:spChg>
        <pc:picChg chg="add mod">
          <ac:chgData name="MT2023126 Anjali J Kumar" userId="S::anjali.kumar@iiitb.ac.in::a940c099-0291-4421-8859-88f77f851f1d" providerId="AD" clId="Web-{0A08E5E4-55A7-F7F4-E0A2-5D7684C7C309}" dt="2024-05-03T14:12:27.579" v="507" actId="1076"/>
          <ac:picMkLst>
            <pc:docMk/>
            <pc:sldMk cId="252277892" sldId="299"/>
            <ac:picMk id="9" creationId="{787E27D7-C39B-ADB1-2AE3-498F831DD65E}"/>
          </ac:picMkLst>
        </pc:picChg>
      </pc:sldChg>
      <pc:sldChg chg="new">
        <pc:chgData name="MT2023126 Anjali J Kumar" userId="S::anjali.kumar@iiitb.ac.in::a940c099-0291-4421-8859-88f77f851f1d" providerId="AD" clId="Web-{0A08E5E4-55A7-F7F4-E0A2-5D7684C7C309}" dt="2024-05-03T14:12:55.782" v="508"/>
        <pc:sldMkLst>
          <pc:docMk/>
          <pc:sldMk cId="2123334710" sldId="299"/>
        </pc:sldMkLst>
      </pc:sldChg>
    </pc:docChg>
  </pc:docChgLst>
  <pc:docChgLst>
    <pc:chgData name="MT2023126 Anjali J Kumar" userId="S::anjali.kumar@iiitb.ac.in::a940c099-0291-4421-8859-88f77f851f1d" providerId="AD" clId="Web-{547DE152-88FB-EEDE-51BF-80AB2C5D6B0C}"/>
    <pc:docChg chg="addSld delSld modSld sldOrd">
      <pc:chgData name="MT2023126 Anjali J Kumar" userId="S::anjali.kumar@iiitb.ac.in::a940c099-0291-4421-8859-88f77f851f1d" providerId="AD" clId="Web-{547DE152-88FB-EEDE-51BF-80AB2C5D6B0C}" dt="2024-05-03T07:17:53.763" v="627" actId="14100"/>
      <pc:docMkLst>
        <pc:docMk/>
      </pc:docMkLst>
      <pc:sldChg chg="modSp ord">
        <pc:chgData name="MT2023126 Anjali J Kumar" userId="S::anjali.kumar@iiitb.ac.in::a940c099-0291-4421-8859-88f77f851f1d" providerId="AD" clId="Web-{547DE152-88FB-EEDE-51BF-80AB2C5D6B0C}" dt="2024-05-03T06:40:21.028" v="494"/>
        <pc:sldMkLst>
          <pc:docMk/>
          <pc:sldMk cId="1349847217" sldId="257"/>
        </pc:sldMkLst>
        <pc:spChg chg="mod">
          <ac:chgData name="MT2023126 Anjali J Kumar" userId="S::anjali.kumar@iiitb.ac.in::a940c099-0291-4421-8859-88f77f851f1d" providerId="AD" clId="Web-{547DE152-88FB-EEDE-51BF-80AB2C5D6B0C}" dt="2024-05-03T06:22:49.219" v="253" actId="20577"/>
          <ac:spMkLst>
            <pc:docMk/>
            <pc:sldMk cId="1349847217" sldId="257"/>
            <ac:spMk id="2" creationId="{47BB4790-9373-45EB-B7D9-55C919806E04}"/>
          </ac:spMkLst>
        </pc:spChg>
      </pc:sldChg>
      <pc:sldChg chg="modSp ord">
        <pc:chgData name="MT2023126 Anjali J Kumar" userId="S::anjali.kumar@iiitb.ac.in::a940c099-0291-4421-8859-88f77f851f1d" providerId="AD" clId="Web-{547DE152-88FB-EEDE-51BF-80AB2C5D6B0C}" dt="2024-05-03T06:24:24.081" v="268"/>
        <pc:sldMkLst>
          <pc:docMk/>
          <pc:sldMk cId="3966736930" sldId="258"/>
        </pc:sldMkLst>
        <pc:spChg chg="mod">
          <ac:chgData name="MT2023126 Anjali J Kumar" userId="S::anjali.kumar@iiitb.ac.in::a940c099-0291-4421-8859-88f77f851f1d" providerId="AD" clId="Web-{547DE152-88FB-EEDE-51BF-80AB2C5D6B0C}" dt="2024-05-03T06:16:34.319" v="107" actId="20577"/>
          <ac:spMkLst>
            <pc:docMk/>
            <pc:sldMk cId="3966736930" sldId="258"/>
            <ac:spMk id="2" creationId="{49EA6424-35BF-4DF1-BD71-2A332E958E2A}"/>
          </ac:spMkLst>
        </pc:spChg>
      </pc:sldChg>
      <pc:sldChg chg="modSp">
        <pc:chgData name="MT2023126 Anjali J Kumar" userId="S::anjali.kumar@iiitb.ac.in::a940c099-0291-4421-8859-88f77f851f1d" providerId="AD" clId="Web-{547DE152-88FB-EEDE-51BF-80AB2C5D6B0C}" dt="2024-05-03T06:15:04.566" v="94" actId="1076"/>
        <pc:sldMkLst>
          <pc:docMk/>
          <pc:sldMk cId="732293291" sldId="259"/>
        </pc:sldMkLst>
        <pc:spChg chg="mod">
          <ac:chgData name="MT2023126 Anjali J Kumar" userId="S::anjali.kumar@iiitb.ac.in::a940c099-0291-4421-8859-88f77f851f1d" providerId="AD" clId="Web-{547DE152-88FB-EEDE-51BF-80AB2C5D6B0C}" dt="2024-05-03T06:15:04.566" v="94" actId="1076"/>
          <ac:spMkLst>
            <pc:docMk/>
            <pc:sldMk cId="732293291" sldId="259"/>
            <ac:spMk id="2" creationId="{C50DDE03-5881-4143-92C0-900FD2200E97}"/>
          </ac:spMkLst>
        </pc:spChg>
        <pc:spChg chg="mod">
          <ac:chgData name="MT2023126 Anjali J Kumar" userId="S::anjali.kumar@iiitb.ac.in::a940c099-0291-4421-8859-88f77f851f1d" providerId="AD" clId="Web-{547DE152-88FB-EEDE-51BF-80AB2C5D6B0C}" dt="2024-05-03T06:14:51.925" v="92" actId="20577"/>
          <ac:spMkLst>
            <pc:docMk/>
            <pc:sldMk cId="732293291" sldId="259"/>
            <ac:spMk id="3" creationId="{16726D00-6671-49B9-B158-E8FE9A305797}"/>
          </ac:spMkLst>
        </pc:spChg>
      </pc:sldChg>
      <pc:sldChg chg="modSp ord">
        <pc:chgData name="MT2023126 Anjali J Kumar" userId="S::anjali.kumar@iiitb.ac.in::a940c099-0291-4421-8859-88f77f851f1d" providerId="AD" clId="Web-{547DE152-88FB-EEDE-51BF-80AB2C5D6B0C}" dt="2024-05-03T06:25:25.458" v="292" actId="14100"/>
        <pc:sldMkLst>
          <pc:docMk/>
          <pc:sldMk cId="2205158642" sldId="260"/>
        </pc:sldMkLst>
        <pc:spChg chg="mod">
          <ac:chgData name="MT2023126 Anjali J Kumar" userId="S::anjali.kumar@iiitb.ac.in::a940c099-0291-4421-8859-88f77f851f1d" providerId="AD" clId="Web-{547DE152-88FB-EEDE-51BF-80AB2C5D6B0C}" dt="2024-05-03T06:25:07.988" v="289" actId="14100"/>
          <ac:spMkLst>
            <pc:docMk/>
            <pc:sldMk cId="2205158642" sldId="260"/>
            <ac:spMk id="2" creationId="{695BB7C9-365A-47FF-90E1-6016251BBD01}"/>
          </ac:spMkLst>
        </pc:spChg>
        <pc:spChg chg="mod">
          <ac:chgData name="MT2023126 Anjali J Kumar" userId="S::anjali.kumar@iiitb.ac.in::a940c099-0291-4421-8859-88f77f851f1d" providerId="AD" clId="Web-{547DE152-88FB-EEDE-51BF-80AB2C5D6B0C}" dt="2024-05-03T06:25:25.458" v="292" actId="14100"/>
          <ac:spMkLst>
            <pc:docMk/>
            <pc:sldMk cId="2205158642" sldId="260"/>
            <ac:spMk id="3" creationId="{186DD3DD-072F-4103-B534-27A7CD671D9A}"/>
          </ac:spMkLst>
        </pc:spChg>
      </pc:sldChg>
      <pc:sldChg chg="modSp ord">
        <pc:chgData name="MT2023126 Anjali J Kumar" userId="S::anjali.kumar@iiitb.ac.in::a940c099-0291-4421-8859-88f77f851f1d" providerId="AD" clId="Web-{547DE152-88FB-EEDE-51BF-80AB2C5D6B0C}" dt="2024-05-03T06:45:28.223" v="518" actId="1076"/>
        <pc:sldMkLst>
          <pc:docMk/>
          <pc:sldMk cId="1703968215" sldId="261"/>
        </pc:sldMkLst>
        <pc:spChg chg="mod">
          <ac:chgData name="MT2023126 Anjali J Kumar" userId="S::anjali.kumar@iiitb.ac.in::a940c099-0291-4421-8859-88f77f851f1d" providerId="AD" clId="Web-{547DE152-88FB-EEDE-51BF-80AB2C5D6B0C}" dt="2024-05-03T06:45:28.223" v="518" actId="1076"/>
          <ac:spMkLst>
            <pc:docMk/>
            <pc:sldMk cId="1703968215" sldId="261"/>
            <ac:spMk id="8" creationId="{C71F5DD0-1F4C-45C4-8BEC-33AB4B47BF98}"/>
          </ac:spMkLst>
        </pc:spChg>
        <pc:spChg chg="mod">
          <ac:chgData name="MT2023126 Anjali J Kumar" userId="S::anjali.kumar@iiitb.ac.in::a940c099-0291-4421-8859-88f77f851f1d" providerId="AD" clId="Web-{547DE152-88FB-EEDE-51BF-80AB2C5D6B0C}" dt="2024-05-03T06:45:14.317" v="516" actId="14100"/>
          <ac:spMkLst>
            <pc:docMk/>
            <pc:sldMk cId="1703968215" sldId="261"/>
            <ac:spMk id="9" creationId="{CECA5D41-8779-43E7-AC6F-3AFF246240B3}"/>
          </ac:spMkLst>
        </pc:spChg>
      </pc:sldChg>
      <pc:sldChg chg="ord">
        <pc:chgData name="MT2023126 Anjali J Kumar" userId="S::anjali.kumar@iiitb.ac.in::a940c099-0291-4421-8859-88f77f851f1d" providerId="AD" clId="Web-{547DE152-88FB-EEDE-51BF-80AB2C5D6B0C}" dt="2024-05-03T06:41:34.545" v="497"/>
        <pc:sldMkLst>
          <pc:docMk/>
          <pc:sldMk cId="3270563500" sldId="262"/>
        </pc:sldMkLst>
      </pc:sldChg>
      <pc:sldChg chg="ord">
        <pc:chgData name="MT2023126 Anjali J Kumar" userId="S::anjali.kumar@iiitb.ac.in::a940c099-0291-4421-8859-88f77f851f1d" providerId="AD" clId="Web-{547DE152-88FB-EEDE-51BF-80AB2C5D6B0C}" dt="2024-05-03T06:41:41.827" v="498"/>
        <pc:sldMkLst>
          <pc:docMk/>
          <pc:sldMk cId="3535429789" sldId="266"/>
        </pc:sldMkLst>
      </pc:sldChg>
      <pc:sldChg chg="addSp delSp modSp ord">
        <pc:chgData name="MT2023126 Anjali J Kumar" userId="S::anjali.kumar@iiitb.ac.in::a940c099-0291-4421-8859-88f77f851f1d" providerId="AD" clId="Web-{547DE152-88FB-EEDE-51BF-80AB2C5D6B0C}" dt="2024-05-03T06:40:36.481" v="496"/>
        <pc:sldMkLst>
          <pc:docMk/>
          <pc:sldMk cId="1134536130" sldId="267"/>
        </pc:sldMkLst>
        <pc:spChg chg="del">
          <ac:chgData name="MT2023126 Anjali J Kumar" userId="S::anjali.kumar@iiitb.ac.in::a940c099-0291-4421-8859-88f77f851f1d" providerId="AD" clId="Web-{547DE152-88FB-EEDE-51BF-80AB2C5D6B0C}" dt="2024-05-03T06:22:19.640" v="241"/>
          <ac:spMkLst>
            <pc:docMk/>
            <pc:sldMk cId="1134536130" sldId="267"/>
            <ac:spMk id="3" creationId="{4DF80084-FC54-42F2-9B3A-553D97B02633}"/>
          </ac:spMkLst>
        </pc:spChg>
        <pc:spChg chg="add del mod">
          <ac:chgData name="MT2023126 Anjali J Kumar" userId="S::anjali.kumar@iiitb.ac.in::a940c099-0291-4421-8859-88f77f851f1d" providerId="AD" clId="Web-{547DE152-88FB-EEDE-51BF-80AB2C5D6B0C}" dt="2024-05-03T06:40:36.481" v="496"/>
          <ac:spMkLst>
            <pc:docMk/>
            <pc:sldMk cId="1134536130" sldId="267"/>
            <ac:spMk id="10" creationId="{1FC501DC-3B1B-E7B8-4168-B395D704E95E}"/>
          </ac:spMkLst>
        </pc:spChg>
      </pc:sldChg>
      <pc:sldChg chg="modSp ord">
        <pc:chgData name="MT2023126 Anjali J Kumar" userId="S::anjali.kumar@iiitb.ac.in::a940c099-0291-4421-8859-88f77f851f1d" providerId="AD" clId="Web-{547DE152-88FB-EEDE-51BF-80AB2C5D6B0C}" dt="2024-05-03T06:25:31.114" v="293" actId="14100"/>
        <pc:sldMkLst>
          <pc:docMk/>
          <pc:sldMk cId="2066763078" sldId="268"/>
        </pc:sldMkLst>
        <pc:spChg chg="mod">
          <ac:chgData name="MT2023126 Anjali J Kumar" userId="S::anjali.kumar@iiitb.ac.in::a940c099-0291-4421-8859-88f77f851f1d" providerId="AD" clId="Web-{547DE152-88FB-EEDE-51BF-80AB2C5D6B0C}" dt="2024-05-03T06:24:05.143" v="265" actId="14100"/>
          <ac:spMkLst>
            <pc:docMk/>
            <pc:sldMk cId="2066763078" sldId="268"/>
            <ac:spMk id="2" creationId="{B6C65114-0355-4D19-9113-93130B3EC822}"/>
          </ac:spMkLst>
        </pc:spChg>
        <pc:spChg chg="mod">
          <ac:chgData name="MT2023126 Anjali J Kumar" userId="S::anjali.kumar@iiitb.ac.in::a940c099-0291-4421-8859-88f77f851f1d" providerId="AD" clId="Web-{547DE152-88FB-EEDE-51BF-80AB2C5D6B0C}" dt="2024-05-03T06:25:31.114" v="293" actId="14100"/>
          <ac:spMkLst>
            <pc:docMk/>
            <pc:sldMk cId="2066763078" sldId="268"/>
            <ac:spMk id="3" creationId="{1512BB8A-9200-4610-BA7C-A6095EE22836}"/>
          </ac:spMkLst>
        </pc:spChg>
      </pc:sldChg>
      <pc:sldChg chg="modSp ord">
        <pc:chgData name="MT2023126 Anjali J Kumar" userId="S::anjali.kumar@iiitb.ac.in::a940c099-0291-4421-8859-88f77f851f1d" providerId="AD" clId="Web-{547DE152-88FB-EEDE-51BF-80AB2C5D6B0C}" dt="2024-05-03T07:17:53.763" v="627" actId="14100"/>
        <pc:sldMkLst>
          <pc:docMk/>
          <pc:sldMk cId="181743724" sldId="271"/>
        </pc:sldMkLst>
        <pc:graphicFrameChg chg="mod modGraphic">
          <ac:chgData name="MT2023126 Anjali J Kumar" userId="S::anjali.kumar@iiitb.ac.in::a940c099-0291-4421-8859-88f77f851f1d" providerId="AD" clId="Web-{547DE152-88FB-EEDE-51BF-80AB2C5D6B0C}" dt="2024-05-03T07:17:53.763" v="627" actId="14100"/>
          <ac:graphicFrameMkLst>
            <pc:docMk/>
            <pc:sldMk cId="181743724" sldId="271"/>
            <ac:graphicFrameMk id="12" creationId="{16A2867D-83B6-4894-A076-808EB7E02505}"/>
          </ac:graphicFrameMkLst>
        </pc:graphicFrameChg>
      </pc:sldChg>
      <pc:sldChg chg="new">
        <pc:chgData name="MT2023126 Anjali J Kumar" userId="S::anjali.kumar@iiitb.ac.in::a940c099-0291-4421-8859-88f77f851f1d" providerId="AD" clId="Web-{547DE152-88FB-EEDE-51BF-80AB2C5D6B0C}" dt="2024-05-03T06:26:02.396" v="294"/>
        <pc:sldMkLst>
          <pc:docMk/>
          <pc:sldMk cId="1813257731" sldId="273"/>
        </pc:sldMkLst>
      </pc:sldChg>
      <pc:sldChg chg="addSp modSp new del mod modClrScheme chgLayout">
        <pc:chgData name="MT2023126 Anjali J Kumar" userId="S::anjali.kumar@iiitb.ac.in::a940c099-0291-4421-8859-88f77f851f1d" providerId="AD" clId="Web-{547DE152-88FB-EEDE-51BF-80AB2C5D6B0C}" dt="2024-05-03T06:27:26.664" v="316"/>
        <pc:sldMkLst>
          <pc:docMk/>
          <pc:sldMk cId="2671747326" sldId="274"/>
        </pc:sldMkLst>
        <pc:spChg chg="mod ord">
          <ac:chgData name="MT2023126 Anjali J Kumar" userId="S::anjali.kumar@iiitb.ac.in::a940c099-0291-4421-8859-88f77f851f1d" providerId="AD" clId="Web-{547DE152-88FB-EEDE-51BF-80AB2C5D6B0C}" dt="2024-05-03T06:27:04.835" v="313"/>
          <ac:spMkLst>
            <pc:docMk/>
            <pc:sldMk cId="2671747326" sldId="274"/>
            <ac:spMk id="2" creationId="{00399100-398B-5B00-B378-A8D4F24E73F0}"/>
          </ac:spMkLst>
        </pc:spChg>
        <pc:spChg chg="mod ord">
          <ac:chgData name="MT2023126 Anjali J Kumar" userId="S::anjali.kumar@iiitb.ac.in::a940c099-0291-4421-8859-88f77f851f1d" providerId="AD" clId="Web-{547DE152-88FB-EEDE-51BF-80AB2C5D6B0C}" dt="2024-05-03T06:27:04.835" v="313"/>
          <ac:spMkLst>
            <pc:docMk/>
            <pc:sldMk cId="2671747326" sldId="274"/>
            <ac:spMk id="3" creationId="{A2F406AB-36B8-45F3-5089-47699D46195E}"/>
          </ac:spMkLst>
        </pc:spChg>
        <pc:spChg chg="mod ord">
          <ac:chgData name="MT2023126 Anjali J Kumar" userId="S::anjali.kumar@iiitb.ac.in::a940c099-0291-4421-8859-88f77f851f1d" providerId="AD" clId="Web-{547DE152-88FB-EEDE-51BF-80AB2C5D6B0C}" dt="2024-05-03T06:27:04.835" v="313"/>
          <ac:spMkLst>
            <pc:docMk/>
            <pc:sldMk cId="2671747326" sldId="274"/>
            <ac:spMk id="4" creationId="{5A60414C-CD79-9274-856F-19174EC2B7D8}"/>
          </ac:spMkLst>
        </pc:spChg>
        <pc:spChg chg="mod ord">
          <ac:chgData name="MT2023126 Anjali J Kumar" userId="S::anjali.kumar@iiitb.ac.in::a940c099-0291-4421-8859-88f77f851f1d" providerId="AD" clId="Web-{547DE152-88FB-EEDE-51BF-80AB2C5D6B0C}" dt="2024-05-03T06:27:04.835" v="313"/>
          <ac:spMkLst>
            <pc:docMk/>
            <pc:sldMk cId="2671747326" sldId="274"/>
            <ac:spMk id="5" creationId="{93B53047-7934-8B47-5E33-C7C4A2E5D477}"/>
          </ac:spMkLst>
        </pc:spChg>
        <pc:spChg chg="mod ord">
          <ac:chgData name="MT2023126 Anjali J Kumar" userId="S::anjali.kumar@iiitb.ac.in::a940c099-0291-4421-8859-88f77f851f1d" providerId="AD" clId="Web-{547DE152-88FB-EEDE-51BF-80AB2C5D6B0C}" dt="2024-05-03T06:27:04.835" v="313"/>
          <ac:spMkLst>
            <pc:docMk/>
            <pc:sldMk cId="2671747326" sldId="274"/>
            <ac:spMk id="6" creationId="{39EF274B-8274-B4C2-33DA-13D226573D6D}"/>
          </ac:spMkLst>
        </pc:spChg>
        <pc:spChg chg="mod ord">
          <ac:chgData name="MT2023126 Anjali J Kumar" userId="S::anjali.kumar@iiitb.ac.in::a940c099-0291-4421-8859-88f77f851f1d" providerId="AD" clId="Web-{547DE152-88FB-EEDE-51BF-80AB2C5D6B0C}" dt="2024-05-03T06:27:04.835" v="313"/>
          <ac:spMkLst>
            <pc:docMk/>
            <pc:sldMk cId="2671747326" sldId="274"/>
            <ac:spMk id="7" creationId="{67723097-66BF-6D03-ECD8-1B8471434CB2}"/>
          </ac:spMkLst>
        </pc:spChg>
        <pc:spChg chg="mod ord">
          <ac:chgData name="MT2023126 Anjali J Kumar" userId="S::anjali.kumar@iiitb.ac.in::a940c099-0291-4421-8859-88f77f851f1d" providerId="AD" clId="Web-{547DE152-88FB-EEDE-51BF-80AB2C5D6B0C}" dt="2024-05-03T06:27:04.835" v="313"/>
          <ac:spMkLst>
            <pc:docMk/>
            <pc:sldMk cId="2671747326" sldId="274"/>
            <ac:spMk id="8" creationId="{F577F481-49C4-C278-659E-411197CBE373}"/>
          </ac:spMkLst>
        </pc:spChg>
        <pc:spChg chg="add mod ord">
          <ac:chgData name="MT2023126 Anjali J Kumar" userId="S::anjali.kumar@iiitb.ac.in::a940c099-0291-4421-8859-88f77f851f1d" providerId="AD" clId="Web-{547DE152-88FB-EEDE-51BF-80AB2C5D6B0C}" dt="2024-05-03T06:27:04.835" v="313"/>
          <ac:spMkLst>
            <pc:docMk/>
            <pc:sldMk cId="2671747326" sldId="274"/>
            <ac:spMk id="9" creationId="{1ADD9EC2-3C97-EA58-C3BF-F60B32B7EF39}"/>
          </ac:spMkLst>
        </pc:spChg>
        <pc:spChg chg="add mod ord">
          <ac:chgData name="MT2023126 Anjali J Kumar" userId="S::anjali.kumar@iiitb.ac.in::a940c099-0291-4421-8859-88f77f851f1d" providerId="AD" clId="Web-{547DE152-88FB-EEDE-51BF-80AB2C5D6B0C}" dt="2024-05-03T06:27:04.835" v="313"/>
          <ac:spMkLst>
            <pc:docMk/>
            <pc:sldMk cId="2671747326" sldId="274"/>
            <ac:spMk id="10" creationId="{CA5A1235-422E-766A-9E71-8FFD6D888C66}"/>
          </ac:spMkLst>
        </pc:spChg>
        <pc:spChg chg="add mod ord">
          <ac:chgData name="MT2023126 Anjali J Kumar" userId="S::anjali.kumar@iiitb.ac.in::a940c099-0291-4421-8859-88f77f851f1d" providerId="AD" clId="Web-{547DE152-88FB-EEDE-51BF-80AB2C5D6B0C}" dt="2024-05-03T06:27:04.835" v="313"/>
          <ac:spMkLst>
            <pc:docMk/>
            <pc:sldMk cId="2671747326" sldId="274"/>
            <ac:spMk id="11" creationId="{25CB35C0-EA06-674D-1780-DBB1501E3DC6}"/>
          </ac:spMkLst>
        </pc:spChg>
      </pc:sldChg>
      <pc:sldChg chg="modSp new">
        <pc:chgData name="MT2023126 Anjali J Kumar" userId="S::anjali.kumar@iiitb.ac.in::a940c099-0291-4421-8859-88f77f851f1d" providerId="AD" clId="Web-{547DE152-88FB-EEDE-51BF-80AB2C5D6B0C}" dt="2024-05-03T06:28:46.931" v="379" actId="20577"/>
        <pc:sldMkLst>
          <pc:docMk/>
          <pc:sldMk cId="2122991723" sldId="275"/>
        </pc:sldMkLst>
        <pc:spChg chg="mod">
          <ac:chgData name="MT2023126 Anjali J Kumar" userId="S::anjali.kumar@iiitb.ac.in::a940c099-0291-4421-8859-88f77f851f1d" providerId="AD" clId="Web-{547DE152-88FB-EEDE-51BF-80AB2C5D6B0C}" dt="2024-05-03T06:27:56.493" v="339" actId="20577"/>
          <ac:spMkLst>
            <pc:docMk/>
            <pc:sldMk cId="2122991723" sldId="275"/>
            <ac:spMk id="2" creationId="{63869C0F-D00E-8524-B854-6799B2D1264A}"/>
          </ac:spMkLst>
        </pc:spChg>
        <pc:spChg chg="mod">
          <ac:chgData name="MT2023126 Anjali J Kumar" userId="S::anjali.kumar@iiitb.ac.in::a940c099-0291-4421-8859-88f77f851f1d" providerId="AD" clId="Web-{547DE152-88FB-EEDE-51BF-80AB2C5D6B0C}" dt="2024-05-03T06:28:05.790" v="349" actId="20577"/>
          <ac:spMkLst>
            <pc:docMk/>
            <pc:sldMk cId="2122991723" sldId="275"/>
            <ac:spMk id="3" creationId="{BA4D7C58-025F-7900-4CFC-2EC3305FF346}"/>
          </ac:spMkLst>
        </pc:spChg>
        <pc:spChg chg="mod">
          <ac:chgData name="MT2023126 Anjali J Kumar" userId="S::anjali.kumar@iiitb.ac.in::a940c099-0291-4421-8859-88f77f851f1d" providerId="AD" clId="Web-{547DE152-88FB-EEDE-51BF-80AB2C5D6B0C}" dt="2024-05-03T06:28:09.821" v="355" actId="20577"/>
          <ac:spMkLst>
            <pc:docMk/>
            <pc:sldMk cId="2122991723" sldId="275"/>
            <ac:spMk id="5" creationId="{084D1022-5CD6-41B5-84C4-1760B31D0051}"/>
          </ac:spMkLst>
        </pc:spChg>
        <pc:spChg chg="mod">
          <ac:chgData name="MT2023126 Anjali J Kumar" userId="S::anjali.kumar@iiitb.ac.in::a940c099-0291-4421-8859-88f77f851f1d" providerId="AD" clId="Web-{547DE152-88FB-EEDE-51BF-80AB2C5D6B0C}" dt="2024-05-03T06:28:46.931" v="379" actId="20577"/>
          <ac:spMkLst>
            <pc:docMk/>
            <pc:sldMk cId="2122991723" sldId="275"/>
            <ac:spMk id="7" creationId="{600E8A9B-C711-36A7-CAC7-970778B4D15E}"/>
          </ac:spMkLst>
        </pc:spChg>
      </pc:sldChg>
      <pc:sldChg chg="modSp new">
        <pc:chgData name="MT2023126 Anjali J Kumar" userId="S::anjali.kumar@iiitb.ac.in::a940c099-0291-4421-8859-88f77f851f1d" providerId="AD" clId="Web-{547DE152-88FB-EEDE-51BF-80AB2C5D6B0C}" dt="2024-05-03T06:27:48.805" v="332" actId="14100"/>
        <pc:sldMkLst>
          <pc:docMk/>
          <pc:sldMk cId="1438635943" sldId="276"/>
        </pc:sldMkLst>
        <pc:spChg chg="mod">
          <ac:chgData name="MT2023126 Anjali J Kumar" userId="S::anjali.kumar@iiitb.ac.in::a940c099-0291-4421-8859-88f77f851f1d" providerId="AD" clId="Web-{547DE152-88FB-EEDE-51BF-80AB2C5D6B0C}" dt="2024-05-03T06:27:38.508" v="330" actId="14100"/>
          <ac:spMkLst>
            <pc:docMk/>
            <pc:sldMk cId="1438635943" sldId="276"/>
            <ac:spMk id="2" creationId="{1222AFD1-89B1-C662-E328-7FA64721AB65}"/>
          </ac:spMkLst>
        </pc:spChg>
        <pc:spChg chg="mod">
          <ac:chgData name="MT2023126 Anjali J Kumar" userId="S::anjali.kumar@iiitb.ac.in::a940c099-0291-4421-8859-88f77f851f1d" providerId="AD" clId="Web-{547DE152-88FB-EEDE-51BF-80AB2C5D6B0C}" dt="2024-05-03T06:27:48.805" v="332" actId="14100"/>
          <ac:spMkLst>
            <pc:docMk/>
            <pc:sldMk cId="1438635943" sldId="276"/>
            <ac:spMk id="3" creationId="{D422A360-FBC9-2B97-DA40-DA2D30C270B8}"/>
          </ac:spMkLst>
        </pc:spChg>
      </pc:sldChg>
      <pc:sldChg chg="modSp new del">
        <pc:chgData name="MT2023126 Anjali J Kumar" userId="S::anjali.kumar@iiitb.ac.in::a940c099-0291-4421-8859-88f77f851f1d" providerId="AD" clId="Web-{547DE152-88FB-EEDE-51BF-80AB2C5D6B0C}" dt="2024-05-03T06:30:08.621" v="395"/>
        <pc:sldMkLst>
          <pc:docMk/>
          <pc:sldMk cId="2697917813" sldId="277"/>
        </pc:sldMkLst>
        <pc:spChg chg="mod">
          <ac:chgData name="MT2023126 Anjali J Kumar" userId="S::anjali.kumar@iiitb.ac.in::a940c099-0291-4421-8859-88f77f851f1d" providerId="AD" clId="Web-{547DE152-88FB-EEDE-51BF-80AB2C5D6B0C}" dt="2024-05-03T06:29:30.136" v="391" actId="20577"/>
          <ac:spMkLst>
            <pc:docMk/>
            <pc:sldMk cId="2697917813" sldId="277"/>
            <ac:spMk id="2" creationId="{3EBDC95E-DFD7-0F5F-E874-193D4AE113DE}"/>
          </ac:spMkLst>
        </pc:spChg>
      </pc:sldChg>
      <pc:sldChg chg="new">
        <pc:chgData name="MT2023126 Anjali J Kumar" userId="S::anjali.kumar@iiitb.ac.in::a940c099-0291-4421-8859-88f77f851f1d" providerId="AD" clId="Web-{547DE152-88FB-EEDE-51BF-80AB2C5D6B0C}" dt="2024-05-03T06:29:34.542" v="392"/>
        <pc:sldMkLst>
          <pc:docMk/>
          <pc:sldMk cId="4052389062" sldId="278"/>
        </pc:sldMkLst>
      </pc:sldChg>
      <pc:sldChg chg="new">
        <pc:chgData name="MT2023126 Anjali J Kumar" userId="S::anjali.kumar@iiitb.ac.in::a940c099-0291-4421-8859-88f77f851f1d" providerId="AD" clId="Web-{547DE152-88FB-EEDE-51BF-80AB2C5D6B0C}" dt="2024-05-03T06:29:48.199" v="393"/>
        <pc:sldMkLst>
          <pc:docMk/>
          <pc:sldMk cId="808139424" sldId="279"/>
        </pc:sldMkLst>
      </pc:sldChg>
      <pc:sldChg chg="modSp new">
        <pc:chgData name="MT2023126 Anjali J Kumar" userId="S::anjali.kumar@iiitb.ac.in::a940c099-0291-4421-8859-88f77f851f1d" providerId="AD" clId="Web-{547DE152-88FB-EEDE-51BF-80AB2C5D6B0C}" dt="2024-05-03T06:30:50.028" v="406" actId="20577"/>
        <pc:sldMkLst>
          <pc:docMk/>
          <pc:sldMk cId="3587413333" sldId="280"/>
        </pc:sldMkLst>
        <pc:spChg chg="mod">
          <ac:chgData name="MT2023126 Anjali J Kumar" userId="S::anjali.kumar@iiitb.ac.in::a940c099-0291-4421-8859-88f77f851f1d" providerId="AD" clId="Web-{547DE152-88FB-EEDE-51BF-80AB2C5D6B0C}" dt="2024-05-03T06:30:50.028" v="406" actId="20577"/>
          <ac:spMkLst>
            <pc:docMk/>
            <pc:sldMk cId="3587413333" sldId="280"/>
            <ac:spMk id="2" creationId="{DB0E0D92-C2F8-7795-DCBA-8DC625FF01AA}"/>
          </ac:spMkLst>
        </pc:spChg>
        <pc:spChg chg="mod">
          <ac:chgData name="MT2023126 Anjali J Kumar" userId="S::anjali.kumar@iiitb.ac.in::a940c099-0291-4421-8859-88f77f851f1d" providerId="AD" clId="Web-{547DE152-88FB-EEDE-51BF-80AB2C5D6B0C}" dt="2024-05-03T06:30:36.700" v="401" actId="14100"/>
          <ac:spMkLst>
            <pc:docMk/>
            <pc:sldMk cId="3587413333" sldId="280"/>
            <ac:spMk id="3" creationId="{8DDDCFBF-FB2A-8BD2-B65E-36D8A6F9C87E}"/>
          </ac:spMkLst>
        </pc:spChg>
        <pc:spChg chg="mod">
          <ac:chgData name="MT2023126 Anjali J Kumar" userId="S::anjali.kumar@iiitb.ac.in::a940c099-0291-4421-8859-88f77f851f1d" providerId="AD" clId="Web-{547DE152-88FB-EEDE-51BF-80AB2C5D6B0C}" dt="2024-05-03T06:30:43.106" v="403" actId="14100"/>
          <ac:spMkLst>
            <pc:docMk/>
            <pc:sldMk cId="3587413333" sldId="280"/>
            <ac:spMk id="4" creationId="{35368E40-06C8-2DBB-C94D-48D63B89ACBD}"/>
          </ac:spMkLst>
        </pc:spChg>
      </pc:sldChg>
      <pc:sldChg chg="modSp new">
        <pc:chgData name="MT2023126 Anjali J Kumar" userId="S::anjali.kumar@iiitb.ac.in::a940c099-0291-4421-8859-88f77f851f1d" providerId="AD" clId="Web-{547DE152-88FB-EEDE-51BF-80AB2C5D6B0C}" dt="2024-05-03T06:35:08.614" v="431" actId="14100"/>
        <pc:sldMkLst>
          <pc:docMk/>
          <pc:sldMk cId="2022419793" sldId="281"/>
        </pc:sldMkLst>
        <pc:spChg chg="mod">
          <ac:chgData name="MT2023126 Anjali J Kumar" userId="S::anjali.kumar@iiitb.ac.in::a940c099-0291-4421-8859-88f77f851f1d" providerId="AD" clId="Web-{547DE152-88FB-EEDE-51BF-80AB2C5D6B0C}" dt="2024-05-03T06:34:51.597" v="427" actId="20577"/>
          <ac:spMkLst>
            <pc:docMk/>
            <pc:sldMk cId="2022419793" sldId="281"/>
            <ac:spMk id="2" creationId="{66473D42-499C-055C-1198-0FB9D46E63B9}"/>
          </ac:spMkLst>
        </pc:spChg>
        <pc:spChg chg="mod">
          <ac:chgData name="MT2023126 Anjali J Kumar" userId="S::anjali.kumar@iiitb.ac.in::a940c099-0291-4421-8859-88f77f851f1d" providerId="AD" clId="Web-{547DE152-88FB-EEDE-51BF-80AB2C5D6B0C}" dt="2024-05-03T06:35:01.973" v="429" actId="14100"/>
          <ac:spMkLst>
            <pc:docMk/>
            <pc:sldMk cId="2022419793" sldId="281"/>
            <ac:spMk id="3" creationId="{08337AB1-F490-FD58-D5EB-FF00FA864287}"/>
          </ac:spMkLst>
        </pc:spChg>
        <pc:spChg chg="mod">
          <ac:chgData name="MT2023126 Anjali J Kumar" userId="S::anjali.kumar@iiitb.ac.in::a940c099-0291-4421-8859-88f77f851f1d" providerId="AD" clId="Web-{547DE152-88FB-EEDE-51BF-80AB2C5D6B0C}" dt="2024-05-03T06:35:08.614" v="431" actId="14100"/>
          <ac:spMkLst>
            <pc:docMk/>
            <pc:sldMk cId="2022419793" sldId="281"/>
            <ac:spMk id="4" creationId="{5F52D256-80F2-6303-25AE-E80F810D486B}"/>
          </ac:spMkLst>
        </pc:spChg>
      </pc:sldChg>
      <pc:sldChg chg="modSp new">
        <pc:chgData name="MT2023126 Anjali J Kumar" userId="S::anjali.kumar@iiitb.ac.in::a940c099-0291-4421-8859-88f77f851f1d" providerId="AD" clId="Web-{547DE152-88FB-EEDE-51BF-80AB2C5D6B0C}" dt="2024-05-03T06:36:05.974" v="446" actId="14100"/>
        <pc:sldMkLst>
          <pc:docMk/>
          <pc:sldMk cId="2910892036" sldId="282"/>
        </pc:sldMkLst>
        <pc:spChg chg="mod">
          <ac:chgData name="MT2023126 Anjali J Kumar" userId="S::anjali.kumar@iiitb.ac.in::a940c099-0291-4421-8859-88f77f851f1d" providerId="AD" clId="Web-{547DE152-88FB-EEDE-51BF-80AB2C5D6B0C}" dt="2024-05-03T06:35:47.208" v="442" actId="20577"/>
          <ac:spMkLst>
            <pc:docMk/>
            <pc:sldMk cId="2910892036" sldId="282"/>
            <ac:spMk id="2" creationId="{4062C503-2C6E-B12F-F8B3-9DD05E750B88}"/>
          </ac:spMkLst>
        </pc:spChg>
        <pc:spChg chg="mod">
          <ac:chgData name="MT2023126 Anjali J Kumar" userId="S::anjali.kumar@iiitb.ac.in::a940c099-0291-4421-8859-88f77f851f1d" providerId="AD" clId="Web-{547DE152-88FB-EEDE-51BF-80AB2C5D6B0C}" dt="2024-05-03T06:35:57.490" v="444" actId="14100"/>
          <ac:spMkLst>
            <pc:docMk/>
            <pc:sldMk cId="2910892036" sldId="282"/>
            <ac:spMk id="3" creationId="{CB927EB4-BD7E-0825-7DC4-AD7CEE62B147}"/>
          </ac:spMkLst>
        </pc:spChg>
        <pc:spChg chg="mod">
          <ac:chgData name="MT2023126 Anjali J Kumar" userId="S::anjali.kumar@iiitb.ac.in::a940c099-0291-4421-8859-88f77f851f1d" providerId="AD" clId="Web-{547DE152-88FB-EEDE-51BF-80AB2C5D6B0C}" dt="2024-05-03T06:36:05.974" v="446" actId="14100"/>
          <ac:spMkLst>
            <pc:docMk/>
            <pc:sldMk cId="2910892036" sldId="282"/>
            <ac:spMk id="4" creationId="{6A40DC14-C331-20E1-FE16-8AD559392BDE}"/>
          </ac:spMkLst>
        </pc:spChg>
      </pc:sldChg>
      <pc:sldChg chg="new">
        <pc:chgData name="MT2023126 Anjali J Kumar" userId="S::anjali.kumar@iiitb.ac.in::a940c099-0291-4421-8859-88f77f851f1d" providerId="AD" clId="Web-{547DE152-88FB-EEDE-51BF-80AB2C5D6B0C}" dt="2024-05-03T06:36:13.146" v="447"/>
        <pc:sldMkLst>
          <pc:docMk/>
          <pc:sldMk cId="3933708592" sldId="283"/>
        </pc:sldMkLst>
      </pc:sldChg>
      <pc:sldChg chg="modSp new">
        <pc:chgData name="MT2023126 Anjali J Kumar" userId="S::anjali.kumar@iiitb.ac.in::a940c099-0291-4421-8859-88f77f851f1d" providerId="AD" clId="Web-{547DE152-88FB-EEDE-51BF-80AB2C5D6B0C}" dt="2024-05-03T06:37:33.117" v="462" actId="14100"/>
        <pc:sldMkLst>
          <pc:docMk/>
          <pc:sldMk cId="738706336" sldId="284"/>
        </pc:sldMkLst>
        <pc:spChg chg="mod">
          <ac:chgData name="MT2023126 Anjali J Kumar" userId="S::anjali.kumar@iiitb.ac.in::a940c099-0291-4421-8859-88f77f851f1d" providerId="AD" clId="Web-{547DE152-88FB-EEDE-51BF-80AB2C5D6B0C}" dt="2024-05-03T06:37:17.429" v="458" actId="14100"/>
          <ac:spMkLst>
            <pc:docMk/>
            <pc:sldMk cId="738706336" sldId="284"/>
            <ac:spMk id="2" creationId="{7BEE8647-1DEF-F203-38DC-D59A66DA861B}"/>
          </ac:spMkLst>
        </pc:spChg>
        <pc:spChg chg="mod">
          <ac:chgData name="MT2023126 Anjali J Kumar" userId="S::anjali.kumar@iiitb.ac.in::a940c099-0291-4421-8859-88f77f851f1d" providerId="AD" clId="Web-{547DE152-88FB-EEDE-51BF-80AB2C5D6B0C}" dt="2024-05-03T06:37:25.679" v="460" actId="14100"/>
          <ac:spMkLst>
            <pc:docMk/>
            <pc:sldMk cId="738706336" sldId="284"/>
            <ac:spMk id="3" creationId="{88E5B1D0-772B-3DD3-1AC3-1BF91B2755F0}"/>
          </ac:spMkLst>
        </pc:spChg>
        <pc:spChg chg="mod">
          <ac:chgData name="MT2023126 Anjali J Kumar" userId="S::anjali.kumar@iiitb.ac.in::a940c099-0291-4421-8859-88f77f851f1d" providerId="AD" clId="Web-{547DE152-88FB-EEDE-51BF-80AB2C5D6B0C}" dt="2024-05-03T06:37:33.117" v="462" actId="14100"/>
          <ac:spMkLst>
            <pc:docMk/>
            <pc:sldMk cId="738706336" sldId="284"/>
            <ac:spMk id="4" creationId="{96AA7A4F-CBC5-EF94-4ED5-AECF13FC4F04}"/>
          </ac:spMkLst>
        </pc:spChg>
      </pc:sldChg>
      <pc:sldChg chg="new">
        <pc:chgData name="MT2023126 Anjali J Kumar" userId="S::anjali.kumar@iiitb.ac.in::a940c099-0291-4421-8859-88f77f851f1d" providerId="AD" clId="Web-{547DE152-88FB-EEDE-51BF-80AB2C5D6B0C}" dt="2024-05-03T06:37:38.133" v="463"/>
        <pc:sldMkLst>
          <pc:docMk/>
          <pc:sldMk cId="3299853297" sldId="285"/>
        </pc:sldMkLst>
      </pc:sldChg>
      <pc:sldChg chg="addSp delSp modSp new">
        <pc:chgData name="MT2023126 Anjali J Kumar" userId="S::anjali.kumar@iiitb.ac.in::a940c099-0291-4421-8859-88f77f851f1d" providerId="AD" clId="Web-{547DE152-88FB-EEDE-51BF-80AB2C5D6B0C}" dt="2024-05-03T06:38:26.337" v="480" actId="14100"/>
        <pc:sldMkLst>
          <pc:docMk/>
          <pc:sldMk cId="1802449440" sldId="286"/>
        </pc:sldMkLst>
        <pc:spChg chg="mod">
          <ac:chgData name="MT2023126 Anjali J Kumar" userId="S::anjali.kumar@iiitb.ac.in::a940c099-0291-4421-8859-88f77f851f1d" providerId="AD" clId="Web-{547DE152-88FB-EEDE-51BF-80AB2C5D6B0C}" dt="2024-05-03T06:38:15.915" v="477" actId="14100"/>
          <ac:spMkLst>
            <pc:docMk/>
            <pc:sldMk cId="1802449440" sldId="286"/>
            <ac:spMk id="2" creationId="{E38CFDA3-74E2-615E-DDDF-55F678568A22}"/>
          </ac:spMkLst>
        </pc:spChg>
        <pc:spChg chg="add del mod">
          <ac:chgData name="MT2023126 Anjali J Kumar" userId="S::anjali.kumar@iiitb.ac.in::a940c099-0291-4421-8859-88f77f851f1d" providerId="AD" clId="Web-{547DE152-88FB-EEDE-51BF-80AB2C5D6B0C}" dt="2024-05-03T06:38:26.337" v="480" actId="14100"/>
          <ac:spMkLst>
            <pc:docMk/>
            <pc:sldMk cId="1802449440" sldId="286"/>
            <ac:spMk id="3" creationId="{F2409C4E-4D79-AC66-0650-068D79B91E2D}"/>
          </ac:spMkLst>
        </pc:spChg>
        <pc:graphicFrameChg chg="add del mod ord modGraphic">
          <ac:chgData name="MT2023126 Anjali J Kumar" userId="S::anjali.kumar@iiitb.ac.in::a940c099-0291-4421-8859-88f77f851f1d" providerId="AD" clId="Web-{547DE152-88FB-EEDE-51BF-80AB2C5D6B0C}" dt="2024-05-03T06:38:20.962" v="479"/>
          <ac:graphicFrameMkLst>
            <pc:docMk/>
            <pc:sldMk cId="1802449440" sldId="286"/>
            <ac:graphicFrameMk id="9" creationId="{D5123D33-59EF-4550-DF13-05CDDA756500}"/>
          </ac:graphicFrameMkLst>
        </pc:graphicFrameChg>
      </pc:sldChg>
      <pc:sldChg chg="new">
        <pc:chgData name="MT2023126 Anjali J Kumar" userId="S::anjali.kumar@iiitb.ac.in::a940c099-0291-4421-8859-88f77f851f1d" providerId="AD" clId="Web-{547DE152-88FB-EEDE-51BF-80AB2C5D6B0C}" dt="2024-05-03T06:38:36.166" v="481"/>
        <pc:sldMkLst>
          <pc:docMk/>
          <pc:sldMk cId="3218887553" sldId="287"/>
        </pc:sldMkLst>
      </pc:sldChg>
      <pc:sldChg chg="modSp new">
        <pc:chgData name="MT2023126 Anjali J Kumar" userId="S::anjali.kumar@iiitb.ac.in::a940c099-0291-4421-8859-88f77f851f1d" providerId="AD" clId="Web-{547DE152-88FB-EEDE-51BF-80AB2C5D6B0C}" dt="2024-05-03T06:39:00.369" v="492" actId="14100"/>
        <pc:sldMkLst>
          <pc:docMk/>
          <pc:sldMk cId="2725383817" sldId="288"/>
        </pc:sldMkLst>
        <pc:spChg chg="mod">
          <ac:chgData name="MT2023126 Anjali J Kumar" userId="S::anjali.kumar@iiitb.ac.in::a940c099-0291-4421-8859-88f77f851f1d" providerId="AD" clId="Web-{547DE152-88FB-EEDE-51BF-80AB2C5D6B0C}" dt="2024-05-03T06:38:53.916" v="491" actId="14100"/>
          <ac:spMkLst>
            <pc:docMk/>
            <pc:sldMk cId="2725383817" sldId="288"/>
            <ac:spMk id="2" creationId="{14A3F493-7A6B-F1E3-7BCA-8AE7FE0C0728}"/>
          </ac:spMkLst>
        </pc:spChg>
        <pc:spChg chg="mod">
          <ac:chgData name="MT2023126 Anjali J Kumar" userId="S::anjali.kumar@iiitb.ac.in::a940c099-0291-4421-8859-88f77f851f1d" providerId="AD" clId="Web-{547DE152-88FB-EEDE-51BF-80AB2C5D6B0C}" dt="2024-05-03T06:39:00.369" v="492" actId="14100"/>
          <ac:spMkLst>
            <pc:docMk/>
            <pc:sldMk cId="2725383817" sldId="288"/>
            <ac:spMk id="3" creationId="{AB3EB751-80A7-B0E7-36E6-DE0E8222D0E5}"/>
          </ac:spMkLst>
        </pc:spChg>
      </pc:sldChg>
      <pc:sldChg chg="new">
        <pc:chgData name="MT2023126 Anjali J Kumar" userId="S::anjali.kumar@iiitb.ac.in::a940c099-0291-4421-8859-88f77f851f1d" providerId="AD" clId="Web-{547DE152-88FB-EEDE-51BF-80AB2C5D6B0C}" dt="2024-05-03T06:39:52.355" v="493"/>
        <pc:sldMkLst>
          <pc:docMk/>
          <pc:sldMk cId="2339577731" sldId="290"/>
        </pc:sldMkLst>
      </pc:sldChg>
    </pc:docChg>
  </pc:docChgLst>
  <pc:docChgLst>
    <pc:chgData name="MT2023144 Swadi Korattiparambil" userId="S::swadi.korattiparambil@iiitb.ac.in::42cf230e-0893-4b6a-bea3-c828a13d2a7c" providerId="AD" clId="Web-{926529B9-3DE6-64B1-8D5D-A7691B833724}"/>
    <pc:docChg chg="modSld">
      <pc:chgData name="MT2023144 Swadi Korattiparambil" userId="S::swadi.korattiparambil@iiitb.ac.in::42cf230e-0893-4b6a-bea3-c828a13d2a7c" providerId="AD" clId="Web-{926529B9-3DE6-64B1-8D5D-A7691B833724}" dt="2024-05-03T14:00:33.270" v="63" actId="20577"/>
      <pc:docMkLst>
        <pc:docMk/>
      </pc:docMkLst>
      <pc:sldChg chg="modSp">
        <pc:chgData name="MT2023144 Swadi Korattiparambil" userId="S::swadi.korattiparambil@iiitb.ac.in::42cf230e-0893-4b6a-bea3-c828a13d2a7c" providerId="AD" clId="Web-{926529B9-3DE6-64B1-8D5D-A7691B833724}" dt="2024-05-03T13:58:54.545" v="4" actId="14100"/>
        <pc:sldMkLst>
          <pc:docMk/>
          <pc:sldMk cId="808139424" sldId="279"/>
        </pc:sldMkLst>
        <pc:spChg chg="mod">
          <ac:chgData name="MT2023144 Swadi Korattiparambil" userId="S::swadi.korattiparambil@iiitb.ac.in::42cf230e-0893-4b6a-bea3-c828a13d2a7c" providerId="AD" clId="Web-{926529B9-3DE6-64B1-8D5D-A7691B833724}" dt="2024-05-03T13:58:54.545" v="4" actId="14100"/>
          <ac:spMkLst>
            <pc:docMk/>
            <pc:sldMk cId="808139424" sldId="279"/>
            <ac:spMk id="2" creationId="{03F0120F-AF7D-97FC-336C-C40E8A19F055}"/>
          </ac:spMkLst>
        </pc:spChg>
      </pc:sldChg>
      <pc:sldChg chg="modSp">
        <pc:chgData name="MT2023144 Swadi Korattiparambil" userId="S::swadi.korattiparambil@iiitb.ac.in::42cf230e-0893-4b6a-bea3-c828a13d2a7c" providerId="AD" clId="Web-{926529B9-3DE6-64B1-8D5D-A7691B833724}" dt="2024-05-03T14:00:33.270" v="63" actId="20577"/>
        <pc:sldMkLst>
          <pc:docMk/>
          <pc:sldMk cId="2725383817" sldId="288"/>
        </pc:sldMkLst>
        <pc:spChg chg="mod">
          <ac:chgData name="MT2023144 Swadi Korattiparambil" userId="S::swadi.korattiparambil@iiitb.ac.in::42cf230e-0893-4b6a-bea3-c828a13d2a7c" providerId="AD" clId="Web-{926529B9-3DE6-64B1-8D5D-A7691B833724}" dt="2024-05-03T14:00:33.270" v="63" actId="20577"/>
          <ac:spMkLst>
            <pc:docMk/>
            <pc:sldMk cId="2725383817" sldId="288"/>
            <ac:spMk id="3" creationId="{AB3EB751-80A7-B0E7-36E6-DE0E8222D0E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phldr="0"/>
      <dgm:spPr/>
      <dgm:t>
        <a:bodyPr/>
        <a:lstStyle/>
        <a:p>
          <a:pPr rtl="0"/>
          <a:r>
            <a:rPr lang="en-US" b="0">
              <a:solidFill>
                <a:schemeClr val="tx1"/>
              </a:solidFill>
              <a:latin typeface="Calibri"/>
              <a:cs typeface="Calibri"/>
            </a:rPr>
            <a:t>Data Extraction</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nchor="ctr" anchorCtr="1"/>
        <a:lstStyle/>
        <a:p>
          <a:pPr rtl="0"/>
          <a:r>
            <a:rPr lang="en-US" sz="1600">
              <a:solidFill>
                <a:srgbClr val="000000"/>
              </a:solidFill>
              <a:latin typeface="Calibri"/>
              <a:ea typeface="Roboto"/>
              <a:cs typeface="Roboto"/>
            </a:rPr>
            <a:t>Extracted comprehensive plant data and images, encompassing a wide range of species, including medicinal plants, to build a rich dataset for analysis.</a:t>
          </a:r>
          <a:endParaRPr lang="en-US" sz="1600">
            <a:latin typeface="Calibri"/>
            <a:cs typeface="Calibri"/>
          </a:endParaRPr>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phldr="0"/>
      <dgm:spPr/>
      <dgm:t>
        <a:bodyPr/>
        <a:lstStyle/>
        <a:p>
          <a:pPr rtl="0"/>
          <a:r>
            <a:rPr lang="en-US" b="0">
              <a:solidFill>
                <a:schemeClr val="tx1"/>
              </a:solidFill>
              <a:latin typeface="Calibri"/>
              <a:cs typeface="Calibri"/>
            </a:rPr>
            <a:t>Preprocessing and EDA</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nchor="ctr" anchorCtr="1"/>
        <a:lstStyle/>
        <a:p>
          <a:pPr rtl="0"/>
          <a:r>
            <a:rPr lang="en-US" sz="1600" b="0" i="0" u="none">
              <a:solidFill>
                <a:srgbClr val="000000"/>
              </a:solidFill>
              <a:latin typeface="Calibri"/>
              <a:ea typeface="Roboto"/>
              <a:cs typeface="Roboto"/>
            </a:rPr>
            <a:t>Transformed categorical columns into one-hot encoding for efficient processing</a:t>
          </a:r>
          <a:r>
            <a:rPr lang="en-US" sz="1600" b="0" i="0" u="none">
              <a:latin typeface="Calibri"/>
              <a:ea typeface="Roboto"/>
              <a:cs typeface="Roboto"/>
            </a:rPr>
            <a:t>.</a:t>
          </a:r>
          <a:r>
            <a:rPr lang="en-US" sz="1600" b="0" i="0" u="none">
              <a:latin typeface="Calibri"/>
              <a:cs typeface="Calibri"/>
            </a:rPr>
            <a:t> </a:t>
          </a:r>
          <a:endParaRPr lang="en-US" sz="1600">
            <a:latin typeface="Calibri"/>
            <a:cs typeface="Calibri"/>
          </a:endParaRPr>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phldr="0"/>
      <dgm:spPr/>
      <dgm:t>
        <a:bodyPr/>
        <a:lstStyle/>
        <a:p>
          <a:pPr rtl="0"/>
          <a:r>
            <a:rPr lang="en-US" b="0">
              <a:solidFill>
                <a:schemeClr val="tx1"/>
              </a:solidFill>
              <a:latin typeface="Calibri"/>
              <a:cs typeface="Calibri"/>
            </a:rPr>
            <a:t>Algorithm Analysis</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nchor="ctr" anchorCtr="1"/>
        <a:lstStyle/>
        <a:p>
          <a:pPr rtl="0"/>
          <a:r>
            <a:rPr lang="en-US" sz="1600" b="0" i="0" u="none">
              <a:solidFill>
                <a:srgbClr val="000000"/>
              </a:solidFill>
              <a:latin typeface="Calibri"/>
              <a:ea typeface="Roboto"/>
              <a:cs typeface="Roboto"/>
            </a:rPr>
            <a:t>Explored a range of clustering algorithms to identify the most effective methods for grouping plants based on their attributes. Additionally, conducted textual similarity analysis using TF-IDF.</a:t>
          </a:r>
          <a:r>
            <a:rPr lang="en-US" sz="1600" b="0" i="0" u="none">
              <a:latin typeface="Calibri"/>
              <a:cs typeface="Calibri"/>
            </a:rPr>
            <a:t> </a:t>
          </a:r>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D4DE44C8-3B57-473C-89F2-F36BEC5F9995}">
      <dgm:prSet phldrT="[Text]"/>
      <dgm:spPr/>
      <dgm:t>
        <a:bodyPr/>
        <a:lstStyle/>
        <a:p>
          <a:pPr rtl="0"/>
          <a:r>
            <a:rPr lang="en-US" b="0" i="0" u="none">
              <a:solidFill>
                <a:schemeClr val="tx1"/>
              </a:solidFill>
              <a:latin typeface="Calibri"/>
              <a:cs typeface="Calibri"/>
            </a:rPr>
            <a:t>Similarity Metrics</a:t>
          </a:r>
        </a:p>
      </dgm:t>
    </dgm:pt>
    <dgm:pt modelId="{F2E8A0F7-2088-479C-AAC7-7A3163580761}" type="parTrans" cxnId="{FFC4942C-97F8-4BBF-A6A5-8D2101D5AB2D}">
      <dgm:prSet/>
      <dgm:spPr/>
      <dgm:t>
        <a:bodyPr/>
        <a:lstStyle/>
        <a:p>
          <a:endParaRPr lang="en-US"/>
        </a:p>
      </dgm:t>
    </dgm:pt>
    <dgm:pt modelId="{89A14A6C-02A1-445B-AB69-C9A1A2E7A73E}" type="sibTrans" cxnId="{FFC4942C-97F8-4BBF-A6A5-8D2101D5AB2D}">
      <dgm:prSet/>
      <dgm:spPr/>
      <dgm:t>
        <a:bodyPr/>
        <a:lstStyle/>
        <a:p>
          <a:endParaRPr lang="en-US"/>
        </a:p>
      </dgm:t>
    </dgm:pt>
    <dgm:pt modelId="{EA27E16D-BB31-4CA8-85EC-2BC7A5D483CF}">
      <dgm:prSet phldrT="[Text]" custT="1"/>
      <dgm:spPr/>
      <dgm:t>
        <a:bodyPr anchor="ctr" anchorCtr="1"/>
        <a:lstStyle/>
        <a:p>
          <a:pPr rtl="0"/>
          <a:r>
            <a:rPr lang="en-US" sz="1600" b="0" i="0" u="none">
              <a:solidFill>
                <a:srgbClr val="000000"/>
              </a:solidFill>
              <a:latin typeface="Calibri"/>
              <a:ea typeface="Roboto"/>
              <a:cs typeface="Roboto"/>
            </a:rPr>
            <a:t>Employed a few variety of similarity metrics to measure the likeness between user vectors and plant data, facilitating accurate plant recommendations tailored to individual preferences.</a:t>
          </a:r>
          <a:r>
            <a:rPr lang="en-US" sz="1600" b="0" i="0" u="none">
              <a:latin typeface="Calibri"/>
              <a:cs typeface="Calibri"/>
            </a:rPr>
            <a:t> </a:t>
          </a:r>
        </a:p>
      </dgm:t>
    </dgm:pt>
    <dgm:pt modelId="{02416B52-985B-44E8-B425-EAAC8479CF76}" type="parTrans" cxnId="{4CB29D1A-54AF-494F-84A9-65452C3F560F}">
      <dgm:prSet/>
      <dgm:spPr/>
      <dgm:t>
        <a:bodyPr/>
        <a:lstStyle/>
        <a:p>
          <a:endParaRPr lang="en-US"/>
        </a:p>
      </dgm:t>
    </dgm:pt>
    <dgm:pt modelId="{0765B41A-5169-4D6F-8AF8-2E1133324375}" type="sibTrans" cxnId="{4CB29D1A-54AF-494F-84A9-65452C3F560F}">
      <dgm:prSet/>
      <dgm:spPr/>
      <dgm:t>
        <a:bodyPr/>
        <a:lstStyle/>
        <a:p>
          <a:endParaRPr lang="en-US"/>
        </a:p>
      </dgm:t>
    </dgm:pt>
    <dgm:pt modelId="{826806C1-9610-4710-B423-647F50DE2422}">
      <dgm:prSet phldrT="[Text]"/>
      <dgm:spPr/>
      <dgm:t>
        <a:bodyPr/>
        <a:lstStyle/>
        <a:p>
          <a:r>
            <a:rPr lang="en-US" b="0" i="0" u="none">
              <a:solidFill>
                <a:schemeClr val="tx1"/>
              </a:solidFill>
              <a:latin typeface="Calibri"/>
              <a:cs typeface="Calibri"/>
            </a:rPr>
            <a:t>Recommendations</a:t>
          </a:r>
        </a:p>
      </dgm:t>
    </dgm:pt>
    <dgm:pt modelId="{A5208029-EE74-489A-B6D4-F235174F8B90}" type="parTrans" cxnId="{8D4CB2EE-72F9-4EFC-BD4F-C0D5A85A7059}">
      <dgm:prSet/>
      <dgm:spPr/>
      <dgm:t>
        <a:bodyPr/>
        <a:lstStyle/>
        <a:p>
          <a:endParaRPr lang="en-US"/>
        </a:p>
      </dgm:t>
    </dgm:pt>
    <dgm:pt modelId="{B186836C-A533-43E8-B8DD-733BECC0F01B}" type="sibTrans" cxnId="{8D4CB2EE-72F9-4EFC-BD4F-C0D5A85A7059}">
      <dgm:prSet/>
      <dgm:spPr/>
      <dgm:t>
        <a:bodyPr/>
        <a:lstStyle/>
        <a:p>
          <a:endParaRPr lang="en-US"/>
        </a:p>
      </dgm:t>
    </dgm:pt>
    <dgm:pt modelId="{638B9804-CCCF-4EB6-A4DE-E4329D75D8A0}">
      <dgm:prSet phldrT="[Text]" phldr="0" custT="1"/>
      <dgm:spPr/>
      <dgm:t>
        <a:bodyPr anchor="ctr" anchorCtr="1"/>
        <a:lstStyle/>
        <a:p>
          <a:pPr rtl="0"/>
          <a:r>
            <a:rPr lang="en-US" sz="1600" b="0" i="0" u="none">
              <a:solidFill>
                <a:srgbClr val="000000"/>
              </a:solidFill>
              <a:latin typeface="Calibri"/>
              <a:cs typeface="Calibri"/>
            </a:rPr>
            <a:t>Provided personalized plant recommendations by leveraging advanced algorithms and similarity metrics, enabling users to discover the ideal plants for their specific needs and preferences.</a:t>
          </a:r>
          <a:endParaRPr lang="en-US" sz="1600" b="0" i="0" u="none"/>
        </a:p>
      </dgm:t>
    </dgm:pt>
    <dgm:pt modelId="{022B26EF-8A54-4991-AEC7-4531517F16A2}" type="parTrans" cxnId="{4B9D1B38-B15E-439C-A447-4C5E9F3A123B}">
      <dgm:prSet/>
      <dgm:spPr/>
      <dgm:t>
        <a:bodyPr/>
        <a:lstStyle/>
        <a:p>
          <a:endParaRPr lang="en-US"/>
        </a:p>
      </dgm:t>
    </dgm:pt>
    <dgm:pt modelId="{2CBCCE5F-A674-4AEE-8A17-3CDF27A39FD7}" type="sibTrans" cxnId="{4B9D1B38-B15E-439C-A447-4C5E9F3A123B}">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custLinFactNeighborY="3336">
        <dgm:presLayoutVars>
          <dgm:chMax val="1"/>
          <dgm:chPref val="1"/>
          <dgm:bulletEnabled val="1"/>
        </dgm:presLayoutVars>
      </dgm:prSet>
      <dgm:spPr/>
    </dgm:pt>
    <dgm:pt modelId="{A27629C2-87D9-4163-9365-FC275ADC4CA0}" type="pres">
      <dgm:prSet presAssocID="{25E771E7-8CF7-4491-9507-55BFE693DC7B}" presName="Childtext1" presStyleLbl="revTx" presStyleIdx="0" presStyleCnt="5" custScaleY="95788" custLinFactNeighborX="91" custLinFactNeighborY="-18012">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dash"/>
          <a:miter lim="800000"/>
        </a:ln>
        <a:effectLst/>
      </dgm:spPr>
    </dgm:pt>
    <dgm:pt modelId="{5A62AEC3-EC27-4AFA-B56B-79326645CDDC}" type="pres">
      <dgm:prSet presAssocID="{25E771E7-8CF7-4491-9507-55BFE693DC7B}" presName="ConnectLineEnd" presStyleLbl="lnNode1" presStyleIdx="0" presStyleCnt="5"/>
      <dgm:spPr>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dgm:pt>
    <dgm:pt modelId="{381C85ED-02C3-43BB-AB7D-DF18967DB45A}" type="pres">
      <dgm:prSet presAssocID="{D76BB3CF-DF5A-41FB-B6A4-25743CF1642F}" presName="Childtext1" presStyleLbl="revTx" presStyleIdx="1" presStyleCnt="5">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5"/>
          </a:solidFill>
          <a:prstDash val="dash"/>
          <a:miter lim="800000"/>
        </a:ln>
        <a:effectLst/>
      </dgm:spPr>
    </dgm:pt>
    <dgm:pt modelId="{A5349257-4327-4545-9142-153EF70CC757}" type="pres">
      <dgm:prSet presAssocID="{D76BB3CF-DF5A-41FB-B6A4-25743CF1642F}" presName="ConnectLineEnd" presStyleLbl="lnNode1" presStyleIdx="1" presStyleCnt="5"/>
      <dgm:spPr>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2">
              <a:lumMod val="50000"/>
              <a:lumOff val="50000"/>
            </a:schemeClr>
          </a:solidFill>
          <a:prstDash val="dash"/>
          <a:miter lim="800000"/>
        </a:ln>
        <a:effectLst/>
      </dgm:spPr>
    </dgm:pt>
    <dgm:pt modelId="{72321D10-9092-4E81-9AD7-ACA033236CC0}" type="pres">
      <dgm:prSet presAssocID="{8F3B4B19-33F4-47AC-BE4E-B66181ED98B4}" presName="ConnectLineEnd" presStyleLbl="lnNode1" presStyleIdx="2" presStyleCnt="5"/>
      <dgm:spPr>
        <a:ln>
          <a:noFill/>
        </a:ln>
      </dgm:spPr>
    </dgm:pt>
    <dgm:pt modelId="{5112F4EE-10B9-493B-9CCF-BDBDDB5CD939}" type="pres">
      <dgm:prSet presAssocID="{8F3B4B19-33F4-47AC-BE4E-B66181ED98B4}" presName="EmptyPane" presStyleCnt="0"/>
      <dgm:spPr/>
    </dgm:pt>
    <dgm:pt modelId="{3512883F-8F8F-4165-96AE-C630AEDEDD7E}" type="pres">
      <dgm:prSet presAssocID="{2C34AF2B-9D07-4B75-9E74-1C680AB14CF6}" presName="spaceBetweenRectangles" presStyleCnt="0"/>
      <dgm:spPr/>
    </dgm:pt>
    <dgm:pt modelId="{59D2DD36-EC67-4B5A-993F-3F3AAC214FBE}" type="pres">
      <dgm:prSet presAssocID="{D4DE44C8-3B57-473C-89F2-F36BEC5F9995}" presName="composite" presStyleCnt="0"/>
      <dgm:spPr/>
    </dgm:pt>
    <dgm:pt modelId="{561FEA3F-682E-49EF-AEAF-77BDC0DC6CF6}" type="pres">
      <dgm:prSet presAssocID="{D4DE44C8-3B57-473C-89F2-F36BEC5F9995}" presName="Parent1" presStyleLbl="alignNode1" presStyleIdx="3" presStyleCnt="5">
        <dgm:presLayoutVars>
          <dgm:chMax val="1"/>
          <dgm:chPref val="1"/>
          <dgm:bulletEnabled val="1"/>
        </dgm:presLayoutVars>
      </dgm:prSet>
      <dgm:spPr/>
    </dgm:pt>
    <dgm:pt modelId="{05E3E05C-1C88-4EA4-8641-DA74B85631A6}" type="pres">
      <dgm:prSet presAssocID="{D4DE44C8-3B57-473C-89F2-F36BEC5F9995}" presName="Childtext1" presStyleLbl="revTx" presStyleIdx="3" presStyleCnt="5">
        <dgm:presLayoutVars>
          <dgm:bulletEnabled val="1"/>
        </dgm:presLayoutVars>
      </dgm:prSet>
      <dgm:spPr/>
    </dgm:pt>
    <dgm:pt modelId="{A89AF324-1E36-49F9-8403-33071AF77449}" type="pres">
      <dgm:prSet presAssocID="{D4DE44C8-3B57-473C-89F2-F36BEC5F9995}" presName="ConnectLine" presStyleLbl="callout" presStyleIdx="3" presStyleCnt="5"/>
      <dgm:spPr>
        <a:solidFill>
          <a:schemeClr val="accent5">
            <a:hueOff val="0"/>
            <a:satOff val="0"/>
            <a:lumOff val="0"/>
            <a:alphaOff val="0"/>
          </a:schemeClr>
        </a:solidFill>
        <a:ln w="12700" cap="flat" cmpd="sng" algn="ctr">
          <a:solidFill>
            <a:schemeClr val="accent6"/>
          </a:solidFill>
          <a:prstDash val="dash"/>
          <a:miter lim="800000"/>
        </a:ln>
        <a:effectLst/>
      </dgm:spPr>
    </dgm:pt>
    <dgm:pt modelId="{88AE7FFF-F986-415D-BCA7-47801BCC6368}" type="pres">
      <dgm:prSet presAssocID="{D4DE44C8-3B57-473C-89F2-F36BEC5F9995}" presName="ConnectLineEnd" presStyleLbl="lnNode1" presStyleIdx="3" presStyleCnt="5"/>
      <dgm:spPr>
        <a:ln>
          <a:noFill/>
        </a:ln>
      </dgm:spPr>
    </dgm:pt>
    <dgm:pt modelId="{BF80E8FE-1FF3-4955-81AA-0D119CCF8B7F}" type="pres">
      <dgm:prSet presAssocID="{D4DE44C8-3B57-473C-89F2-F36BEC5F9995}" presName="EmptyPane" presStyleCnt="0"/>
      <dgm:spPr/>
    </dgm:pt>
    <dgm:pt modelId="{FDE2B4F7-9093-47A2-8E24-6D912DD0627A}" type="pres">
      <dgm:prSet presAssocID="{89A14A6C-02A1-445B-AB69-C9A1A2E7A73E}" presName="spaceBetweenRectangles" presStyleCnt="0"/>
      <dgm:spPr/>
    </dgm:pt>
    <dgm:pt modelId="{7D44F76B-5C63-443D-A532-5D6DD5ED1AA6}" type="pres">
      <dgm:prSet presAssocID="{826806C1-9610-4710-B423-647F50DE2422}" presName="composite" presStyleCnt="0"/>
      <dgm:spPr/>
    </dgm:pt>
    <dgm:pt modelId="{30526F0C-E541-4005-AF10-52591D76F7C6}" type="pres">
      <dgm:prSet presAssocID="{826806C1-9610-4710-B423-647F50DE2422}" presName="Parent1" presStyleLbl="alignNode1" presStyleIdx="4" presStyleCnt="5">
        <dgm:presLayoutVars>
          <dgm:chMax val="1"/>
          <dgm:chPref val="1"/>
          <dgm:bulletEnabled val="1"/>
        </dgm:presLayoutVars>
      </dgm:prSet>
      <dgm:spPr/>
    </dgm:pt>
    <dgm:pt modelId="{F48F76A8-076C-4476-B2C2-A2B4460F7964}" type="pres">
      <dgm:prSet presAssocID="{826806C1-9610-4710-B423-647F50DE2422}" presName="Childtext1" presStyleLbl="revTx" presStyleIdx="4" presStyleCnt="5">
        <dgm:presLayoutVars>
          <dgm:bulletEnabled val="1"/>
        </dgm:presLayoutVars>
      </dgm:prSet>
      <dgm:spPr/>
    </dgm:pt>
    <dgm:pt modelId="{06566471-CDE8-4A5C-90B9-3383E2375B7B}" type="pres">
      <dgm:prSet presAssocID="{826806C1-9610-4710-B423-647F50DE2422}" presName="ConnectLine" presStyleLbl="callout" presStyleIdx="4" presStyleCnt="5"/>
      <dgm:spPr>
        <a:solidFill>
          <a:schemeClr val="accent5">
            <a:hueOff val="0"/>
            <a:satOff val="0"/>
            <a:lumOff val="0"/>
            <a:alphaOff val="0"/>
          </a:schemeClr>
        </a:solidFill>
        <a:ln w="12700" cap="flat" cmpd="sng" algn="ctr">
          <a:solidFill>
            <a:schemeClr val="accent6"/>
          </a:solidFill>
          <a:prstDash val="dash"/>
          <a:miter lim="800000"/>
        </a:ln>
        <a:effectLst/>
      </dgm:spPr>
    </dgm:pt>
    <dgm:pt modelId="{5B43E1CB-9625-4054-8D5F-F2A544A797CA}" type="pres">
      <dgm:prSet presAssocID="{826806C1-9610-4710-B423-647F50DE2422}" presName="ConnectLineEnd" presStyleLbl="lnNode1" presStyleIdx="4" presStyleCnt="5"/>
      <dgm:spPr>
        <a:ln>
          <a:noFill/>
        </a:ln>
      </dgm:spPr>
    </dgm:pt>
    <dgm:pt modelId="{0E97CEB8-6326-416C-9845-75BA9EE9F9F3}" type="pres">
      <dgm:prSet presAssocID="{826806C1-9610-4710-B423-647F50DE2422}"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4CB29D1A-54AF-494F-84A9-65452C3F560F}" srcId="{D4DE44C8-3B57-473C-89F2-F36BEC5F9995}" destId="{EA27E16D-BB31-4CA8-85EC-2BC7A5D483CF}" srcOrd="0" destOrd="0" parTransId="{02416B52-985B-44E8-B425-EAAC8479CF76}" sibTransId="{0765B41A-5169-4D6F-8AF8-2E1133324375}"/>
    <dgm:cxn modelId="{DD176C1E-CFBD-428E-9AE1-BC44A205AE40}" type="presOf" srcId="{D76BB3CF-DF5A-41FB-B6A4-25743CF1642F}" destId="{9C14E56E-28F6-4BF9-9EDF-2769E1A89A07}" srcOrd="0" destOrd="0" presId="urn:microsoft.com/office/officeart/2016/7/layout/RoundedRectangleTimeline#2"/>
    <dgm:cxn modelId="{FFC4942C-97F8-4BBF-A6A5-8D2101D5AB2D}" srcId="{013DD35D-9765-4E5F-95CE-DA45F3637BF5}" destId="{D4DE44C8-3B57-473C-89F2-F36BEC5F9995}" srcOrd="3" destOrd="0" parTransId="{F2E8A0F7-2088-479C-AAC7-7A3163580761}" sibTransId="{89A14A6C-02A1-445B-AB69-C9A1A2E7A73E}"/>
    <dgm:cxn modelId="{EBCB5D36-831A-4B97-8581-6B725E361406}" type="presOf" srcId="{3F378E98-4217-47A9-8134-DE6C3ABFE041}" destId="{381C85ED-02C3-43BB-AB7D-DF18967DB45A}" srcOrd="0" destOrd="0" presId="urn:microsoft.com/office/officeart/2016/7/layout/RoundedRectangleTimeline#2"/>
    <dgm:cxn modelId="{4B9D1B38-B15E-439C-A447-4C5E9F3A123B}" srcId="{826806C1-9610-4710-B423-647F50DE2422}" destId="{638B9804-CCCF-4EB6-A4DE-E4329D75D8A0}" srcOrd="0" destOrd="0" parTransId="{022B26EF-8A54-4991-AEC7-4531517F16A2}" sibTransId="{2CBCCE5F-A674-4AEE-8A17-3CDF27A39FD7}"/>
    <dgm:cxn modelId="{F8300039-5DA9-449F-B747-D0062435C4E8}" type="presOf" srcId="{826806C1-9610-4710-B423-647F50DE2422}" destId="{30526F0C-E541-4005-AF10-52591D76F7C6}"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DCA306A-CAE5-467C-99CE-41ADCAA7344E}" type="presOf" srcId="{638B9804-CCCF-4EB6-A4DE-E4329D75D8A0}" destId="{F48F76A8-076C-4476-B2C2-A2B4460F7964}" srcOrd="0" destOrd="0" presId="urn:microsoft.com/office/officeart/2016/7/layout/RoundedRectangleTimeline#2"/>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E008CC8-B8C6-4B46-94B0-C60406121E38}" srcId="{25E771E7-8CF7-4491-9507-55BFE693DC7B}" destId="{EB81D1D4-3A06-49A6-9CBB-2A11D66B1783}" srcOrd="0" destOrd="0" parTransId="{721F31C1-C769-40A8-9C34-A74470BAB532}" sibTransId="{0519A5BA-BBEC-4C39-9FFD-05D4C020199E}"/>
    <dgm:cxn modelId="{F3B9E5E9-04D1-40D8-B4CD-8CCF6C877186}" type="presOf" srcId="{D4DE44C8-3B57-473C-89F2-F36BEC5F9995}" destId="{561FEA3F-682E-49EF-AEAF-77BDC0DC6CF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D4CB2EE-72F9-4EFC-BD4F-C0D5A85A7059}" srcId="{013DD35D-9765-4E5F-95CE-DA45F3637BF5}" destId="{826806C1-9610-4710-B423-647F50DE2422}" srcOrd="4" destOrd="0" parTransId="{A5208029-EE74-489A-B6D4-F235174F8B90}" sibTransId="{B186836C-A533-43E8-B8DD-733BECC0F01B}"/>
    <dgm:cxn modelId="{FAD69FFD-9342-44A9-A538-471986A0FE87}" type="presOf" srcId="{EA27E16D-BB31-4CA8-85EC-2BC7A5D483CF}" destId="{05E3E05C-1C88-4EA4-8641-DA74B85631A6}"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5C1F8941-FA8C-4501-BE02-D653996B1481}" type="presParOf" srcId="{FE888CE1-9F15-40DF-9718-C8B432B3BB83}" destId="{3512883F-8F8F-4165-96AE-C630AEDEDD7E}" srcOrd="5" destOrd="0" presId="urn:microsoft.com/office/officeart/2016/7/layout/RoundedRectangleTimeline#2"/>
    <dgm:cxn modelId="{6CAC6A86-94A0-40D6-9333-AE1C191D2633}" type="presParOf" srcId="{FE888CE1-9F15-40DF-9718-C8B432B3BB83}" destId="{59D2DD36-EC67-4B5A-993F-3F3AAC214FBE}" srcOrd="6" destOrd="0" presId="urn:microsoft.com/office/officeart/2016/7/layout/RoundedRectangleTimeline#2"/>
    <dgm:cxn modelId="{4AB2E593-E979-4614-9B64-0DA080E26061}" type="presParOf" srcId="{59D2DD36-EC67-4B5A-993F-3F3AAC214FBE}" destId="{561FEA3F-682E-49EF-AEAF-77BDC0DC6CF6}" srcOrd="0" destOrd="0" presId="urn:microsoft.com/office/officeart/2016/7/layout/RoundedRectangleTimeline#2"/>
    <dgm:cxn modelId="{3EAFC286-A642-4A0C-842D-96CD84700D12}" type="presParOf" srcId="{59D2DD36-EC67-4B5A-993F-3F3AAC214FBE}" destId="{05E3E05C-1C88-4EA4-8641-DA74B85631A6}" srcOrd="1" destOrd="0" presId="urn:microsoft.com/office/officeart/2016/7/layout/RoundedRectangleTimeline#2"/>
    <dgm:cxn modelId="{60492E08-F282-458A-852B-D662F807EA6F}" type="presParOf" srcId="{59D2DD36-EC67-4B5A-993F-3F3AAC214FBE}" destId="{A89AF324-1E36-49F9-8403-33071AF77449}" srcOrd="2" destOrd="0" presId="urn:microsoft.com/office/officeart/2016/7/layout/RoundedRectangleTimeline#2"/>
    <dgm:cxn modelId="{541FCBEA-630C-425B-9D0A-8B90FA02C19A}" type="presParOf" srcId="{59D2DD36-EC67-4B5A-993F-3F3AAC214FBE}" destId="{88AE7FFF-F986-415D-BCA7-47801BCC6368}" srcOrd="3" destOrd="0" presId="urn:microsoft.com/office/officeart/2016/7/layout/RoundedRectangleTimeline#2"/>
    <dgm:cxn modelId="{A02082A7-0CA2-4855-85DF-9C06F48EA63B}" type="presParOf" srcId="{59D2DD36-EC67-4B5A-993F-3F3AAC214FBE}" destId="{BF80E8FE-1FF3-4955-81AA-0D119CCF8B7F}" srcOrd="4" destOrd="0" presId="urn:microsoft.com/office/officeart/2016/7/layout/RoundedRectangleTimeline#2"/>
    <dgm:cxn modelId="{05ED469D-0D08-426D-913F-5F9FAC675808}" type="presParOf" srcId="{FE888CE1-9F15-40DF-9718-C8B432B3BB83}" destId="{FDE2B4F7-9093-47A2-8E24-6D912DD0627A}" srcOrd="7" destOrd="0" presId="urn:microsoft.com/office/officeart/2016/7/layout/RoundedRectangleTimeline#2"/>
    <dgm:cxn modelId="{1B063907-FCB3-436B-A17C-D8842DD7295F}" type="presParOf" srcId="{FE888CE1-9F15-40DF-9718-C8B432B3BB83}" destId="{7D44F76B-5C63-443D-A532-5D6DD5ED1AA6}" srcOrd="8" destOrd="0" presId="urn:microsoft.com/office/officeart/2016/7/layout/RoundedRectangleTimeline#2"/>
    <dgm:cxn modelId="{84F4CFF0-87DB-4BAD-BDA5-E075F7A9449B}" type="presParOf" srcId="{7D44F76B-5C63-443D-A532-5D6DD5ED1AA6}" destId="{30526F0C-E541-4005-AF10-52591D76F7C6}" srcOrd="0" destOrd="0" presId="urn:microsoft.com/office/officeart/2016/7/layout/RoundedRectangleTimeline#2"/>
    <dgm:cxn modelId="{9B46BAB6-F533-4BBF-81FB-262CF69DDFAF}" type="presParOf" srcId="{7D44F76B-5C63-443D-A532-5D6DD5ED1AA6}" destId="{F48F76A8-076C-4476-B2C2-A2B4460F7964}" srcOrd="1" destOrd="0" presId="urn:microsoft.com/office/officeart/2016/7/layout/RoundedRectangleTimeline#2"/>
    <dgm:cxn modelId="{44CCB252-19AF-427C-9405-02D106EE1490}" type="presParOf" srcId="{7D44F76B-5C63-443D-A532-5D6DD5ED1AA6}" destId="{06566471-CDE8-4A5C-90B9-3383E2375B7B}" srcOrd="2" destOrd="0" presId="urn:microsoft.com/office/officeart/2016/7/layout/RoundedRectangleTimeline#2"/>
    <dgm:cxn modelId="{BF4334CC-FFA3-4CC1-8AAC-5E3F59828C1A}" type="presParOf" srcId="{7D44F76B-5C63-443D-A532-5D6DD5ED1AA6}" destId="{5B43E1CB-9625-4054-8D5F-F2A544A797CA}" srcOrd="3" destOrd="0" presId="urn:microsoft.com/office/officeart/2016/7/layout/RoundedRectangleTimeline#2"/>
    <dgm:cxn modelId="{306BB935-C5A4-4F72-A512-12BA36147B6C}" type="presParOf" srcId="{7D44F76B-5C63-443D-A532-5D6DD5ED1AA6}" destId="{0E97CEB8-6326-416C-9845-75BA9EE9F9F3}" srcOrd="4" destOrd="0" presId="urn:microsoft.com/office/officeart/2016/7/layout/RoundedRectangle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525925" y="1386112"/>
          <a:ext cx="489630" cy="2120662"/>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406" tIns="0" rIns="37406" bIns="0" numCol="1" spcCol="1270" anchor="ctr" anchorCtr="1">
          <a:noAutofit/>
        </a:bodyPr>
        <a:lstStyle/>
        <a:p>
          <a:pPr marL="0" lvl="0" indent="0" algn="ctr" defTabSz="755650" rtl="0">
            <a:lnSpc>
              <a:spcPct val="90000"/>
            </a:lnSpc>
            <a:spcBef>
              <a:spcPct val="0"/>
            </a:spcBef>
            <a:spcAft>
              <a:spcPct val="35000"/>
            </a:spcAft>
            <a:buNone/>
          </a:pPr>
          <a:r>
            <a:rPr lang="en-US" sz="1700" b="0" kern="1200">
              <a:solidFill>
                <a:schemeClr val="tx1"/>
              </a:solidFill>
              <a:latin typeface="Calibri"/>
              <a:cs typeface="Calibri"/>
            </a:rPr>
            <a:t>Data Extraction</a:t>
          </a:r>
        </a:p>
      </dsp:txBody>
      <dsp:txXfrm rot="5400000">
        <a:off x="734311" y="2225530"/>
        <a:ext cx="2096760" cy="441826"/>
      </dsp:txXfrm>
    </dsp:sp>
    <dsp:sp modelId="{A27629C2-87D9-4163-9365-FC275ADC4CA0}">
      <dsp:nvSpPr>
        <dsp:cNvPr id="0" name=""/>
        <dsp:cNvSpPr/>
      </dsp:nvSpPr>
      <dsp:spPr>
        <a:xfrm>
          <a:off x="6739" y="0"/>
          <a:ext cx="3534436" cy="164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44" tIns="30228" rIns="62344" bIns="30228" numCol="1" spcCol="1270" anchor="ctr" anchorCtr="1">
          <a:noAutofit/>
        </a:bodyPr>
        <a:lstStyle/>
        <a:p>
          <a:pPr marL="0" lvl="0" indent="0" algn="ctr" defTabSz="711200" rtl="0">
            <a:lnSpc>
              <a:spcPct val="90000"/>
            </a:lnSpc>
            <a:spcBef>
              <a:spcPct val="0"/>
            </a:spcBef>
            <a:spcAft>
              <a:spcPct val="35000"/>
            </a:spcAft>
            <a:buNone/>
          </a:pPr>
          <a:r>
            <a:rPr lang="en-US" sz="1600" kern="1200">
              <a:solidFill>
                <a:srgbClr val="000000"/>
              </a:solidFill>
              <a:latin typeface="Calibri"/>
              <a:ea typeface="Roboto"/>
              <a:cs typeface="Roboto"/>
            </a:rPr>
            <a:t>Extracted comprehensive plant data and images, encompassing a wide range of species, including medicinal plants, to build a rich dataset for analysis.</a:t>
          </a:r>
          <a:endParaRPr lang="en-US" sz="1600" kern="1200">
            <a:latin typeface="Calibri"/>
            <a:cs typeface="Calibri"/>
          </a:endParaRPr>
        </a:p>
      </dsp:txBody>
      <dsp:txXfrm>
        <a:off x="6739" y="0"/>
        <a:ext cx="3534436" cy="1641526"/>
      </dsp:txXfrm>
    </dsp:sp>
    <dsp:sp modelId="{38893DF2-F8BF-45A3-9200-4CD8C329334E}">
      <dsp:nvSpPr>
        <dsp:cNvPr id="0" name=""/>
        <dsp:cNvSpPr/>
      </dsp:nvSpPr>
      <dsp:spPr>
        <a:xfrm>
          <a:off x="1770741" y="1793588"/>
          <a:ext cx="0" cy="391704"/>
        </a:xfrm>
        <a:prstGeom prst="line">
          <a:avLst/>
        </a:prstGeom>
        <a:solidFill>
          <a:schemeClr val="accent5">
            <a:hueOff val="0"/>
            <a:satOff val="0"/>
            <a:lumOff val="0"/>
            <a:alphaOff val="0"/>
          </a:schemeClr>
        </a:solidFill>
        <a:ln w="12700" cap="flat" cmpd="sng" algn="ctr">
          <a:solidFill>
            <a:schemeClr val="accent1"/>
          </a:solidFill>
          <a:prstDash val="dash"/>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721778" y="1695662"/>
          <a:ext cx="97926" cy="97926"/>
        </a:xfrm>
        <a:prstGeom prst="ellips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831072" y="2203339"/>
          <a:ext cx="2120662" cy="489630"/>
        </a:xfrm>
        <a:prstGeom prst="rect">
          <a:avLst/>
        </a:prstGeom>
        <a:solidFill>
          <a:schemeClr val="accent5">
            <a:hueOff val="3846542"/>
            <a:satOff val="1663"/>
            <a:lumOff val="1127"/>
            <a:alphaOff val="0"/>
          </a:schemeClr>
        </a:solidFill>
        <a:ln w="12700" cap="flat" cmpd="sng" algn="ctr">
          <a:solidFill>
            <a:schemeClr val="accent5">
              <a:hueOff val="3846542"/>
              <a:satOff val="1663"/>
              <a:lumOff val="11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406" tIns="0" rIns="37406" bIns="0" numCol="1" spcCol="1270" anchor="ctr" anchorCtr="1">
          <a:noAutofit/>
        </a:bodyPr>
        <a:lstStyle/>
        <a:p>
          <a:pPr marL="0" lvl="0" indent="0" algn="ctr" defTabSz="755650" rtl="0">
            <a:lnSpc>
              <a:spcPct val="90000"/>
            </a:lnSpc>
            <a:spcBef>
              <a:spcPct val="0"/>
            </a:spcBef>
            <a:spcAft>
              <a:spcPct val="35000"/>
            </a:spcAft>
            <a:buNone/>
          </a:pPr>
          <a:r>
            <a:rPr lang="en-US" sz="1700" b="0" kern="1200">
              <a:solidFill>
                <a:schemeClr val="tx1"/>
              </a:solidFill>
              <a:latin typeface="Calibri"/>
              <a:cs typeface="Calibri"/>
            </a:rPr>
            <a:t>Preprocessing and EDA</a:t>
          </a:r>
        </a:p>
      </dsp:txBody>
      <dsp:txXfrm>
        <a:off x="2831072" y="2203339"/>
        <a:ext cx="2120662" cy="489630"/>
      </dsp:txXfrm>
    </dsp:sp>
    <dsp:sp modelId="{381C85ED-02C3-43BB-AB7D-DF18967DB45A}">
      <dsp:nvSpPr>
        <dsp:cNvPr id="0" name=""/>
        <dsp:cNvSpPr/>
      </dsp:nvSpPr>
      <dsp:spPr>
        <a:xfrm>
          <a:off x="2124184" y="3182600"/>
          <a:ext cx="3534436" cy="171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44" tIns="30228" rIns="62344" bIns="30228" numCol="1" spcCol="1270" anchor="ctr" anchorCtr="1">
          <a:noAutofit/>
        </a:bodyPr>
        <a:lstStyle/>
        <a:p>
          <a:pPr marL="0" lvl="0" indent="0" algn="ctr" defTabSz="711200" rtl="0">
            <a:lnSpc>
              <a:spcPct val="90000"/>
            </a:lnSpc>
            <a:spcBef>
              <a:spcPct val="0"/>
            </a:spcBef>
            <a:spcAft>
              <a:spcPct val="35000"/>
            </a:spcAft>
            <a:buNone/>
          </a:pPr>
          <a:r>
            <a:rPr lang="en-US" sz="1600" b="0" i="0" u="none" kern="1200">
              <a:solidFill>
                <a:srgbClr val="000000"/>
              </a:solidFill>
              <a:latin typeface="Calibri"/>
              <a:ea typeface="Roboto"/>
              <a:cs typeface="Roboto"/>
            </a:rPr>
            <a:t>Transformed categorical columns into one-hot encoding for efficient processing</a:t>
          </a:r>
          <a:r>
            <a:rPr lang="en-US" sz="1600" b="0" i="0" u="none" kern="1200">
              <a:latin typeface="Calibri"/>
              <a:ea typeface="Roboto"/>
              <a:cs typeface="Roboto"/>
            </a:rPr>
            <a:t>.</a:t>
          </a:r>
          <a:r>
            <a:rPr lang="en-US" sz="1600" b="0" i="0" u="none" kern="1200">
              <a:latin typeface="Calibri"/>
              <a:cs typeface="Calibri"/>
            </a:rPr>
            <a:t> </a:t>
          </a:r>
          <a:endParaRPr lang="en-US" sz="1600" kern="1200">
            <a:latin typeface="Calibri"/>
            <a:cs typeface="Calibri"/>
          </a:endParaRPr>
        </a:p>
      </dsp:txBody>
      <dsp:txXfrm>
        <a:off x="2124184" y="3182600"/>
        <a:ext cx="3534436" cy="1713708"/>
      </dsp:txXfrm>
    </dsp:sp>
    <dsp:sp modelId="{F51F39F5-A989-488C-BFD6-69D558D451E8}">
      <dsp:nvSpPr>
        <dsp:cNvPr id="0" name=""/>
        <dsp:cNvSpPr/>
      </dsp:nvSpPr>
      <dsp:spPr>
        <a:xfrm>
          <a:off x="3891403" y="2692969"/>
          <a:ext cx="0" cy="391704"/>
        </a:xfrm>
        <a:prstGeom prst="line">
          <a:avLst/>
        </a:prstGeom>
        <a:solidFill>
          <a:schemeClr val="accent5">
            <a:hueOff val="0"/>
            <a:satOff val="0"/>
            <a:lumOff val="0"/>
            <a:alphaOff val="0"/>
          </a:schemeClr>
        </a:solidFill>
        <a:ln w="12700" cap="flat" cmpd="sng" algn="ctr">
          <a:solidFill>
            <a:schemeClr val="accent5"/>
          </a:solidFill>
          <a:prstDash val="dash"/>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842440" y="3084674"/>
          <a:ext cx="97926" cy="97926"/>
        </a:xfrm>
        <a:prstGeom prst="ellipse">
          <a:avLst/>
        </a:prstGeom>
        <a:solidFill>
          <a:schemeClr val="accent5">
            <a:hueOff val="3846542"/>
            <a:satOff val="1663"/>
            <a:lumOff val="112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951734" y="2203339"/>
          <a:ext cx="2120662" cy="489630"/>
        </a:xfrm>
        <a:prstGeom prst="rect">
          <a:avLst/>
        </a:prstGeom>
        <a:solidFill>
          <a:schemeClr val="accent5">
            <a:hueOff val="7693084"/>
            <a:satOff val="3327"/>
            <a:lumOff val="2255"/>
            <a:alphaOff val="0"/>
          </a:schemeClr>
        </a:solidFill>
        <a:ln w="12700" cap="flat" cmpd="sng" algn="ctr">
          <a:solidFill>
            <a:schemeClr val="accent5">
              <a:hueOff val="7693084"/>
              <a:satOff val="3327"/>
              <a:lumOff val="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406" tIns="0" rIns="37406" bIns="0" numCol="1" spcCol="1270" anchor="ctr" anchorCtr="1">
          <a:noAutofit/>
        </a:bodyPr>
        <a:lstStyle/>
        <a:p>
          <a:pPr marL="0" lvl="0" indent="0" algn="ctr" defTabSz="755650" rtl="0">
            <a:lnSpc>
              <a:spcPct val="90000"/>
            </a:lnSpc>
            <a:spcBef>
              <a:spcPct val="0"/>
            </a:spcBef>
            <a:spcAft>
              <a:spcPct val="35000"/>
            </a:spcAft>
            <a:buNone/>
          </a:pPr>
          <a:r>
            <a:rPr lang="en-US" sz="1700" b="0" kern="1200">
              <a:solidFill>
                <a:schemeClr val="tx1"/>
              </a:solidFill>
              <a:latin typeface="Calibri"/>
              <a:cs typeface="Calibri"/>
            </a:rPr>
            <a:t>Algorithm Analysis</a:t>
          </a:r>
        </a:p>
      </dsp:txBody>
      <dsp:txXfrm>
        <a:off x="4951734" y="2203339"/>
        <a:ext cx="2120662" cy="489630"/>
      </dsp:txXfrm>
    </dsp:sp>
    <dsp:sp modelId="{AB0282E3-1216-4CDB-AC5F-106C1EEEB95A}">
      <dsp:nvSpPr>
        <dsp:cNvPr id="0" name=""/>
        <dsp:cNvSpPr/>
      </dsp:nvSpPr>
      <dsp:spPr>
        <a:xfrm>
          <a:off x="4244847" y="0"/>
          <a:ext cx="3534436" cy="171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44" tIns="30228" rIns="62344" bIns="30228" numCol="1" spcCol="1270" anchor="ctr" anchorCtr="1">
          <a:noAutofit/>
        </a:bodyPr>
        <a:lstStyle/>
        <a:p>
          <a:pPr marL="0" lvl="0" indent="0" algn="ctr" defTabSz="711200" rtl="0">
            <a:lnSpc>
              <a:spcPct val="90000"/>
            </a:lnSpc>
            <a:spcBef>
              <a:spcPct val="0"/>
            </a:spcBef>
            <a:spcAft>
              <a:spcPct val="35000"/>
            </a:spcAft>
            <a:buNone/>
          </a:pPr>
          <a:r>
            <a:rPr lang="en-US" sz="1600" b="0" i="0" u="none" kern="1200">
              <a:solidFill>
                <a:srgbClr val="000000"/>
              </a:solidFill>
              <a:latin typeface="Calibri"/>
              <a:ea typeface="Roboto"/>
              <a:cs typeface="Roboto"/>
            </a:rPr>
            <a:t>Explored a range of clustering algorithms to identify the most effective methods for grouping plants based on their attributes. Additionally, conducted textual similarity analysis using TF-IDF.</a:t>
          </a:r>
          <a:r>
            <a:rPr lang="en-US" sz="1600" b="0" i="0" u="none" kern="1200">
              <a:latin typeface="Calibri"/>
              <a:cs typeface="Calibri"/>
            </a:rPr>
            <a:t> </a:t>
          </a:r>
        </a:p>
      </dsp:txBody>
      <dsp:txXfrm>
        <a:off x="4244847" y="0"/>
        <a:ext cx="3534436" cy="1713708"/>
      </dsp:txXfrm>
    </dsp:sp>
    <dsp:sp modelId="{0D377583-EAA6-47CC-B504-762FB6EBAB9C}">
      <dsp:nvSpPr>
        <dsp:cNvPr id="0" name=""/>
        <dsp:cNvSpPr/>
      </dsp:nvSpPr>
      <dsp:spPr>
        <a:xfrm>
          <a:off x="6012065" y="1811634"/>
          <a:ext cx="0" cy="391704"/>
        </a:xfrm>
        <a:prstGeom prst="line">
          <a:avLst/>
        </a:prstGeom>
        <a:solidFill>
          <a:schemeClr val="accent5">
            <a:hueOff val="0"/>
            <a:satOff val="0"/>
            <a:lumOff val="0"/>
            <a:alphaOff val="0"/>
          </a:schemeClr>
        </a:solidFill>
        <a:ln w="12700" cap="flat" cmpd="sng" algn="ctr">
          <a:solidFill>
            <a:schemeClr val="tx2">
              <a:lumMod val="50000"/>
              <a:lumOff val="50000"/>
            </a:schemeClr>
          </a:solidFill>
          <a:prstDash val="dash"/>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963102" y="1713708"/>
          <a:ext cx="97926" cy="97926"/>
        </a:xfrm>
        <a:prstGeom prst="ellipse">
          <a:avLst/>
        </a:prstGeom>
        <a:solidFill>
          <a:schemeClr val="accent5">
            <a:hueOff val="7693084"/>
            <a:satOff val="3327"/>
            <a:lumOff val="225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FEA3F-682E-49EF-AEAF-77BDC0DC6CF6}">
      <dsp:nvSpPr>
        <dsp:cNvPr id="0" name=""/>
        <dsp:cNvSpPr/>
      </dsp:nvSpPr>
      <dsp:spPr>
        <a:xfrm>
          <a:off x="7072396" y="2203339"/>
          <a:ext cx="2120662" cy="489630"/>
        </a:xfrm>
        <a:prstGeom prst="rect">
          <a:avLst/>
        </a:prstGeom>
        <a:solidFill>
          <a:schemeClr val="accent5">
            <a:hueOff val="11539625"/>
            <a:satOff val="4990"/>
            <a:lumOff val="3382"/>
            <a:alphaOff val="0"/>
          </a:schemeClr>
        </a:solidFill>
        <a:ln w="12700" cap="flat" cmpd="sng" algn="ctr">
          <a:solidFill>
            <a:schemeClr val="accent5">
              <a:hueOff val="11539625"/>
              <a:satOff val="4990"/>
              <a:lumOff val="33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406" tIns="0" rIns="37406" bIns="0" numCol="1" spcCol="1270" anchor="ctr" anchorCtr="1">
          <a:noAutofit/>
        </a:bodyPr>
        <a:lstStyle/>
        <a:p>
          <a:pPr marL="0" lvl="0" indent="0" algn="ctr" defTabSz="755650" rtl="0">
            <a:lnSpc>
              <a:spcPct val="90000"/>
            </a:lnSpc>
            <a:spcBef>
              <a:spcPct val="0"/>
            </a:spcBef>
            <a:spcAft>
              <a:spcPct val="35000"/>
            </a:spcAft>
            <a:buNone/>
          </a:pPr>
          <a:r>
            <a:rPr lang="en-US" sz="1700" b="0" i="0" u="none" kern="1200">
              <a:solidFill>
                <a:schemeClr val="tx1"/>
              </a:solidFill>
              <a:latin typeface="Calibri"/>
              <a:cs typeface="Calibri"/>
            </a:rPr>
            <a:t>Similarity Metrics</a:t>
          </a:r>
        </a:p>
      </dsp:txBody>
      <dsp:txXfrm>
        <a:off x="7072396" y="2203339"/>
        <a:ext cx="2120662" cy="489630"/>
      </dsp:txXfrm>
    </dsp:sp>
    <dsp:sp modelId="{05E3E05C-1C88-4EA4-8641-DA74B85631A6}">
      <dsp:nvSpPr>
        <dsp:cNvPr id="0" name=""/>
        <dsp:cNvSpPr/>
      </dsp:nvSpPr>
      <dsp:spPr>
        <a:xfrm>
          <a:off x="6365509" y="3182600"/>
          <a:ext cx="3534436" cy="171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44" tIns="30228" rIns="62344" bIns="30228" numCol="1" spcCol="1270" anchor="ctr" anchorCtr="1">
          <a:noAutofit/>
        </a:bodyPr>
        <a:lstStyle/>
        <a:p>
          <a:pPr marL="0" lvl="0" indent="0" algn="ctr" defTabSz="711200" rtl="0">
            <a:lnSpc>
              <a:spcPct val="90000"/>
            </a:lnSpc>
            <a:spcBef>
              <a:spcPct val="0"/>
            </a:spcBef>
            <a:spcAft>
              <a:spcPct val="35000"/>
            </a:spcAft>
            <a:buNone/>
          </a:pPr>
          <a:r>
            <a:rPr lang="en-US" sz="1600" b="0" i="0" u="none" kern="1200">
              <a:solidFill>
                <a:srgbClr val="000000"/>
              </a:solidFill>
              <a:latin typeface="Calibri"/>
              <a:ea typeface="Roboto"/>
              <a:cs typeface="Roboto"/>
            </a:rPr>
            <a:t>Employed a few variety of similarity metrics to measure the likeness between user vectors and plant data, facilitating accurate plant recommendations tailored to individual preferences.</a:t>
          </a:r>
          <a:r>
            <a:rPr lang="en-US" sz="1600" b="0" i="0" u="none" kern="1200">
              <a:latin typeface="Calibri"/>
              <a:cs typeface="Calibri"/>
            </a:rPr>
            <a:t> </a:t>
          </a:r>
        </a:p>
      </dsp:txBody>
      <dsp:txXfrm>
        <a:off x="6365509" y="3182600"/>
        <a:ext cx="3534436" cy="1713708"/>
      </dsp:txXfrm>
    </dsp:sp>
    <dsp:sp modelId="{A89AF324-1E36-49F9-8403-33071AF77449}">
      <dsp:nvSpPr>
        <dsp:cNvPr id="0" name=""/>
        <dsp:cNvSpPr/>
      </dsp:nvSpPr>
      <dsp:spPr>
        <a:xfrm>
          <a:off x="8132727" y="2692969"/>
          <a:ext cx="0" cy="391704"/>
        </a:xfrm>
        <a:prstGeom prst="line">
          <a:avLst/>
        </a:prstGeom>
        <a:solidFill>
          <a:schemeClr val="accent5">
            <a:hueOff val="0"/>
            <a:satOff val="0"/>
            <a:lumOff val="0"/>
            <a:alphaOff val="0"/>
          </a:schemeClr>
        </a:solidFill>
        <a:ln w="12700" cap="flat" cmpd="sng" algn="ctr">
          <a:solidFill>
            <a:schemeClr val="accent6"/>
          </a:solidFill>
          <a:prstDash val="dash"/>
          <a:miter lim="800000"/>
        </a:ln>
        <a:effectLst/>
      </dsp:spPr>
      <dsp:style>
        <a:lnRef idx="2">
          <a:scrgbClr r="0" g="0" b="0"/>
        </a:lnRef>
        <a:fillRef idx="1">
          <a:scrgbClr r="0" g="0" b="0"/>
        </a:fillRef>
        <a:effectRef idx="0">
          <a:scrgbClr r="0" g="0" b="0"/>
        </a:effectRef>
        <a:fontRef idx="minor"/>
      </dsp:style>
    </dsp:sp>
    <dsp:sp modelId="{88AE7FFF-F986-415D-BCA7-47801BCC6368}">
      <dsp:nvSpPr>
        <dsp:cNvPr id="0" name=""/>
        <dsp:cNvSpPr/>
      </dsp:nvSpPr>
      <dsp:spPr>
        <a:xfrm>
          <a:off x="8083764" y="3084674"/>
          <a:ext cx="97926" cy="97926"/>
        </a:xfrm>
        <a:prstGeom prst="ellipse">
          <a:avLst/>
        </a:prstGeom>
        <a:solidFill>
          <a:schemeClr val="accent5">
            <a:hueOff val="11539625"/>
            <a:satOff val="4990"/>
            <a:lumOff val="338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26F0C-E541-4005-AF10-52591D76F7C6}">
      <dsp:nvSpPr>
        <dsp:cNvPr id="0" name=""/>
        <dsp:cNvSpPr/>
      </dsp:nvSpPr>
      <dsp:spPr>
        <a:xfrm rot="5400000">
          <a:off x="10008574" y="1387823"/>
          <a:ext cx="489630" cy="2120662"/>
        </a:xfrm>
        <a:prstGeom prst="round2SameRect">
          <a:avLst/>
        </a:prstGeom>
        <a:solidFill>
          <a:schemeClr val="accent5">
            <a:hueOff val="15386168"/>
            <a:satOff val="6654"/>
            <a:lumOff val="4510"/>
            <a:alphaOff val="0"/>
          </a:schemeClr>
        </a:solidFill>
        <a:ln w="12700" cap="flat" cmpd="sng" algn="ctr">
          <a:solidFill>
            <a:schemeClr val="accent5">
              <a:hueOff val="15386168"/>
              <a:satOff val="6654"/>
              <a:lumOff val="4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406" tIns="0" rIns="37406" bIns="0" numCol="1" spcCol="1270" anchor="ctr" anchorCtr="1">
          <a:noAutofit/>
        </a:bodyPr>
        <a:lstStyle/>
        <a:p>
          <a:pPr marL="0" lvl="0" indent="0" algn="ctr" defTabSz="755650">
            <a:lnSpc>
              <a:spcPct val="90000"/>
            </a:lnSpc>
            <a:spcBef>
              <a:spcPct val="0"/>
            </a:spcBef>
            <a:spcAft>
              <a:spcPct val="35000"/>
            </a:spcAft>
            <a:buNone/>
          </a:pPr>
          <a:r>
            <a:rPr lang="en-US" sz="1700" b="0" i="0" u="none" kern="1200">
              <a:solidFill>
                <a:schemeClr val="tx1"/>
              </a:solidFill>
              <a:latin typeface="Calibri"/>
              <a:cs typeface="Calibri"/>
            </a:rPr>
            <a:t>Recommendations</a:t>
          </a:r>
        </a:p>
      </dsp:txBody>
      <dsp:txXfrm rot="-5400000">
        <a:off x="9193058" y="2227241"/>
        <a:ext cx="2096760" cy="441826"/>
      </dsp:txXfrm>
    </dsp:sp>
    <dsp:sp modelId="{F48F76A8-076C-4476-B2C2-A2B4460F7964}">
      <dsp:nvSpPr>
        <dsp:cNvPr id="0" name=""/>
        <dsp:cNvSpPr/>
      </dsp:nvSpPr>
      <dsp:spPr>
        <a:xfrm>
          <a:off x="8486171" y="0"/>
          <a:ext cx="3534436" cy="171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44" tIns="30228" rIns="62344" bIns="30228" numCol="1" spcCol="1270" anchor="ctr" anchorCtr="1">
          <a:noAutofit/>
        </a:bodyPr>
        <a:lstStyle/>
        <a:p>
          <a:pPr marL="0" lvl="0" indent="0" algn="ctr" defTabSz="711200" rtl="0">
            <a:lnSpc>
              <a:spcPct val="90000"/>
            </a:lnSpc>
            <a:spcBef>
              <a:spcPct val="0"/>
            </a:spcBef>
            <a:spcAft>
              <a:spcPct val="35000"/>
            </a:spcAft>
            <a:buNone/>
          </a:pPr>
          <a:r>
            <a:rPr lang="en-US" sz="1600" b="0" i="0" u="none" kern="1200">
              <a:solidFill>
                <a:srgbClr val="000000"/>
              </a:solidFill>
              <a:latin typeface="Calibri"/>
              <a:cs typeface="Calibri"/>
            </a:rPr>
            <a:t>Provided personalized plant recommendations by leveraging advanced algorithms and similarity metrics, enabling users to discover the ideal plants for their specific needs and preferences.</a:t>
          </a:r>
          <a:endParaRPr lang="en-US" sz="1600" b="0" i="0" u="none" kern="1200"/>
        </a:p>
      </dsp:txBody>
      <dsp:txXfrm>
        <a:off x="8486171" y="0"/>
        <a:ext cx="3534436" cy="1713708"/>
      </dsp:txXfrm>
    </dsp:sp>
    <dsp:sp modelId="{06566471-CDE8-4A5C-90B9-3383E2375B7B}">
      <dsp:nvSpPr>
        <dsp:cNvPr id="0" name=""/>
        <dsp:cNvSpPr/>
      </dsp:nvSpPr>
      <dsp:spPr>
        <a:xfrm>
          <a:off x="10253389" y="1811634"/>
          <a:ext cx="0" cy="391704"/>
        </a:xfrm>
        <a:prstGeom prst="line">
          <a:avLst/>
        </a:prstGeom>
        <a:solidFill>
          <a:schemeClr val="accent5">
            <a:hueOff val="0"/>
            <a:satOff val="0"/>
            <a:lumOff val="0"/>
            <a:alphaOff val="0"/>
          </a:schemeClr>
        </a:solidFill>
        <a:ln w="12700" cap="flat" cmpd="sng" algn="ctr">
          <a:solidFill>
            <a:schemeClr val="accent6"/>
          </a:solidFill>
          <a:prstDash val="dash"/>
          <a:miter lim="800000"/>
        </a:ln>
        <a:effectLst/>
      </dsp:spPr>
      <dsp:style>
        <a:lnRef idx="2">
          <a:scrgbClr r="0" g="0" b="0"/>
        </a:lnRef>
        <a:fillRef idx="1">
          <a:scrgbClr r="0" g="0" b="0"/>
        </a:fillRef>
        <a:effectRef idx="0">
          <a:scrgbClr r="0" g="0" b="0"/>
        </a:effectRef>
        <a:fontRef idx="minor"/>
      </dsp:style>
    </dsp:sp>
    <dsp:sp modelId="{5B43E1CB-9625-4054-8D5F-F2A544A797CA}">
      <dsp:nvSpPr>
        <dsp:cNvPr id="0" name=""/>
        <dsp:cNvSpPr/>
      </dsp:nvSpPr>
      <dsp:spPr>
        <a:xfrm>
          <a:off x="10204426" y="1713708"/>
          <a:ext cx="97926" cy="97926"/>
        </a:xfrm>
        <a:prstGeom prst="ellipse">
          <a:avLst/>
        </a:prstGeom>
        <a:solidFill>
          <a:schemeClr val="accent5">
            <a:hueOff val="15386168"/>
            <a:satOff val="6654"/>
            <a:lumOff val="451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61595-59EE-46FE-9AD4-893BD3CF30D8}"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6E22B-85CA-45C7-86A8-A17C38B96A98}" type="slidenum">
              <a:rPr lang="en-US" smtClean="0"/>
              <a:t>‹#›</a:t>
            </a:fld>
            <a:endParaRPr lang="en-US"/>
          </a:p>
        </p:txBody>
      </p:sp>
    </p:spTree>
    <p:extLst>
      <p:ext uri="{BB962C8B-B14F-4D97-AF65-F5344CB8AC3E}">
        <p14:creationId xmlns:p14="http://schemas.microsoft.com/office/powerpoint/2010/main" val="33930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CF70A2-C0AD-4D28-B3EB-C43D221AD38B}"/>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F3EE984A-7865-4092-9DD1-FA065CFE1A91}"/>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3B8F172B-7E78-455D-98E3-82DF61843F08}"/>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F50D9895-086D-4E52-B2BB-4B8D7993E50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E441336E-0F59-4E8E-A2B5-D62EDA71808F}"/>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Title 1">
            <a:extLst>
              <a:ext uri="{FF2B5EF4-FFF2-40B4-BE49-F238E27FC236}">
                <a16:creationId xmlns:a16="http://schemas.microsoft.com/office/drawing/2014/main" id="{27B873BD-A26D-4CB5-BED3-D95C908B8B24}"/>
              </a:ext>
            </a:extLst>
          </p:cNvPr>
          <p:cNvSpPr>
            <a:spLocks noGrp="1"/>
          </p:cNvSpPr>
          <p:nvPr>
            <p:ph type="ctrTitle"/>
          </p:nvPr>
        </p:nvSpPr>
        <p:spPr>
          <a:xfrm>
            <a:off x="5943600" y="1066800"/>
            <a:ext cx="5257800" cy="2833528"/>
          </a:xfrm>
        </p:spPr>
        <p:txBody>
          <a:bodyPr anchor="b">
            <a:normAutofit/>
          </a:bodyPr>
          <a:lstStyle/>
          <a:p>
            <a:pPr algn="l">
              <a:lnSpc>
                <a:spcPct val="100000"/>
              </a:lnSpc>
            </a:pPr>
            <a:r>
              <a:rPr lang="en-US" sz="4400" spc="120">
                <a:cs typeface="Posterama" panose="020B0504020200020000" pitchFamily="34" charset="0"/>
              </a:rPr>
              <a:t>Click to edit Master title style</a:t>
            </a:r>
          </a:p>
        </p:txBody>
      </p:sp>
      <p:sp>
        <p:nvSpPr>
          <p:cNvPr id="12" name="Subtitle 2">
            <a:extLst>
              <a:ext uri="{FF2B5EF4-FFF2-40B4-BE49-F238E27FC236}">
                <a16:creationId xmlns:a16="http://schemas.microsoft.com/office/drawing/2014/main" id="{EF5E2EC6-688E-4202-BA23-F29BE1145659}"/>
              </a:ext>
            </a:extLst>
          </p:cNvPr>
          <p:cNvSpPr>
            <a:spLocks noGrp="1"/>
          </p:cNvSpPr>
          <p:nvPr>
            <p:ph type="subTitle" idx="1"/>
          </p:nvPr>
        </p:nvSpPr>
        <p:spPr>
          <a:xfrm>
            <a:off x="5943599" y="4074784"/>
            <a:ext cx="5257799"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p>
        </p:txBody>
      </p:sp>
      <p:sp>
        <p:nvSpPr>
          <p:cNvPr id="15" name="Picture Placeholder 14">
            <a:extLst>
              <a:ext uri="{FF2B5EF4-FFF2-40B4-BE49-F238E27FC236}">
                <a16:creationId xmlns:a16="http://schemas.microsoft.com/office/drawing/2014/main" id="{D8709CFE-7328-4CEC-A7C8-D6C8B18D6CD9}"/>
              </a:ext>
            </a:extLst>
          </p:cNvPr>
          <p:cNvSpPr>
            <a:spLocks noGrp="1"/>
          </p:cNvSpPr>
          <p:nvPr>
            <p:ph type="pic" sz="quarter" idx="13"/>
          </p:nvPr>
        </p:nvSpPr>
        <p:spPr>
          <a:xfrm>
            <a:off x="713232" y="740664"/>
            <a:ext cx="4745736" cy="5394960"/>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00042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F5322-A9D1-4D98-A1BC-9178604ABFF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Title 1">
            <a:extLst>
              <a:ext uri="{FF2B5EF4-FFF2-40B4-BE49-F238E27FC236}">
                <a16:creationId xmlns:a16="http://schemas.microsoft.com/office/drawing/2014/main" id="{E70C34FA-2551-4FBC-8628-350654823484}"/>
              </a:ext>
            </a:extLst>
          </p:cNvPr>
          <p:cNvSpPr>
            <a:spLocks noGrp="1"/>
          </p:cNvSpPr>
          <p:nvPr>
            <p:ph type="ctrTitle"/>
          </p:nvPr>
        </p:nvSpPr>
        <p:spPr>
          <a:xfrm>
            <a:off x="996275" y="394623"/>
            <a:ext cx="5996619" cy="2131033"/>
          </a:xfrm>
        </p:spPr>
        <p:txBody>
          <a:bodyPr anchor="ctr">
            <a:normAutofit/>
          </a:bodyPr>
          <a:lstStyle/>
          <a:p>
            <a:pPr algn="l"/>
            <a:r>
              <a:rPr lang="en-US" sz="4400">
                <a:cs typeface="Posterama" panose="020B0504020200020000" pitchFamily="34" charset="0"/>
              </a:rPr>
              <a:t>Click to edit Master title style</a:t>
            </a:r>
          </a:p>
        </p:txBody>
      </p:sp>
      <p:grpSp>
        <p:nvGrpSpPr>
          <p:cNvPr id="8" name="Group 7">
            <a:extLst>
              <a:ext uri="{FF2B5EF4-FFF2-40B4-BE49-F238E27FC236}">
                <a16:creationId xmlns:a16="http://schemas.microsoft.com/office/drawing/2014/main" id="{C158CD79-85EA-4D75-A743-D3DB777D14A9}"/>
              </a:ext>
              <a:ext uri="{C183D7F6-B498-43B3-948B-1728B52AA6E4}">
                <adec:decorative xmlns:adec="http://schemas.microsoft.com/office/drawing/2017/decorative" val="1"/>
              </a:ext>
            </a:extLst>
          </p:cNvPr>
          <p:cNvGrpSpPr/>
          <p:nvPr userDrawn="1"/>
        </p:nvGrpSpPr>
        <p:grpSpPr>
          <a:xfrm flipV="1">
            <a:off x="8194385" y="20961"/>
            <a:ext cx="3997615" cy="6816079"/>
            <a:chOff x="8059620" y="41922"/>
            <a:chExt cx="3997615" cy="6816077"/>
          </a:xfrm>
        </p:grpSpPr>
        <p:pic>
          <p:nvPicPr>
            <p:cNvPr id="9" name="Picture 8" descr="A picture containing sitting, dark, front, cat&#10;&#10;Description automatically generated">
              <a:extLst>
                <a:ext uri="{FF2B5EF4-FFF2-40B4-BE49-F238E27FC236}">
                  <a16:creationId xmlns:a16="http://schemas.microsoft.com/office/drawing/2014/main" id="{50D423CE-750A-48C7-B236-F510652FEDC8}"/>
                </a:ext>
              </a:extLst>
            </p:cNvPr>
            <p:cNvPicPr>
              <a:picLocks noChangeAspect="1"/>
            </p:cNvPicPr>
            <p:nvPr/>
          </p:nvPicPr>
          <p:blipFill rotWithShape="1">
            <a:blip r:embed="rId2" cstate="screen">
              <a:duotone>
                <a:schemeClr val="accent6">
                  <a:shade val="45000"/>
                  <a:satMod val="135000"/>
                </a:schemeClr>
                <a:prstClr val="white"/>
              </a:duotone>
              <a:alphaModFix amt="7000"/>
              <a:extLst>
                <a:ext uri="{28A0092B-C50C-407E-A947-70E740481C1C}">
                  <a14:useLocalDpi xmlns:a14="http://schemas.microsoft.com/office/drawing/2010/main" val="0"/>
                </a:ext>
              </a:extLst>
            </a:blip>
            <a:srcRect/>
            <a:stretch/>
          </p:blipFill>
          <p:spPr>
            <a:xfrm flipH="1">
              <a:off x="8059620" y="1345934"/>
              <a:ext cx="3997615" cy="5512065"/>
            </a:xfrm>
            <a:prstGeom prst="rect">
              <a:avLst/>
            </a:prstGeom>
          </p:spPr>
        </p:pic>
        <p:pic>
          <p:nvPicPr>
            <p:cNvPr id="10" name="Picture 9" descr="A picture containing sitting, dark, front, cat&#10;&#10;Description automatically generated">
              <a:extLst>
                <a:ext uri="{FF2B5EF4-FFF2-40B4-BE49-F238E27FC236}">
                  <a16:creationId xmlns:a16="http://schemas.microsoft.com/office/drawing/2014/main" id="{F198B21E-DBB4-4FAF-85E2-0929E6BFC041}"/>
                </a:ext>
              </a:extLst>
            </p:cNvPr>
            <p:cNvPicPr>
              <a:picLocks noChangeAspect="1"/>
            </p:cNvPicPr>
            <p:nvPr/>
          </p:nvPicPr>
          <p:blipFill rotWithShape="1">
            <a:blip r:embed="rId3" cstate="screen">
              <a:duotone>
                <a:schemeClr val="accent6">
                  <a:shade val="45000"/>
                  <a:satMod val="135000"/>
                </a:schemeClr>
                <a:prstClr val="white"/>
              </a:duotone>
              <a:alphaModFix amt="15000"/>
              <a:extLst>
                <a:ext uri="{28A0092B-C50C-407E-A947-70E740481C1C}">
                  <a14:useLocalDpi xmlns:a14="http://schemas.microsoft.com/office/drawing/2010/main" val="0"/>
                </a:ext>
              </a:extLst>
            </a:blip>
            <a:srcRect/>
            <a:stretch/>
          </p:blipFill>
          <p:spPr>
            <a:xfrm>
              <a:off x="8915400" y="41922"/>
              <a:ext cx="3141835" cy="6816077"/>
            </a:xfrm>
            <a:prstGeom prst="rect">
              <a:avLst/>
            </a:prstGeom>
          </p:spPr>
        </p:pic>
      </p:grpSp>
      <p:sp>
        <p:nvSpPr>
          <p:cNvPr id="11" name="Subtitle 2">
            <a:extLst>
              <a:ext uri="{FF2B5EF4-FFF2-40B4-BE49-F238E27FC236}">
                <a16:creationId xmlns:a16="http://schemas.microsoft.com/office/drawing/2014/main" id="{AD9BB445-59C3-4B51-9237-1F7AC9B09F56}"/>
              </a:ext>
            </a:extLst>
          </p:cNvPr>
          <p:cNvSpPr>
            <a:spLocks noGrp="1"/>
          </p:cNvSpPr>
          <p:nvPr>
            <p:ph type="subTitle" idx="1"/>
          </p:nvPr>
        </p:nvSpPr>
        <p:spPr>
          <a:xfrm>
            <a:off x="7185429" y="381000"/>
            <a:ext cx="3997745" cy="2133600"/>
          </a:xfrm>
        </p:spPr>
        <p:txBody>
          <a:bodyPr anchor="ctr"/>
          <a:lstStyle>
            <a:lvl1pPr marL="0" indent="0">
              <a:buNone/>
              <a:defRPr/>
            </a:lvl1pPr>
          </a:lstStyle>
          <a:p>
            <a:pPr algn="l">
              <a:lnSpc>
                <a:spcPct val="110000"/>
              </a:lnSpc>
            </a:pPr>
            <a:r>
              <a:rPr lang="en-US" sz="2200">
                <a:cs typeface="Segoe UI Semilight" panose="020B0402040204020203" pitchFamily="34" charset="0"/>
              </a:rPr>
              <a:t>Click to edit Master subtitle style</a:t>
            </a:r>
          </a:p>
        </p:txBody>
      </p:sp>
      <p:sp>
        <p:nvSpPr>
          <p:cNvPr id="15" name="Picture Placeholder 14">
            <a:extLst>
              <a:ext uri="{FF2B5EF4-FFF2-40B4-BE49-F238E27FC236}">
                <a16:creationId xmlns:a16="http://schemas.microsoft.com/office/drawing/2014/main" id="{969566B9-A8AF-4476-A32A-4AEFC46430F4}"/>
              </a:ext>
            </a:extLst>
          </p:cNvPr>
          <p:cNvSpPr>
            <a:spLocks noGrp="1"/>
          </p:cNvSpPr>
          <p:nvPr>
            <p:ph type="pic" sz="quarter" idx="13"/>
          </p:nvPr>
        </p:nvSpPr>
        <p:spPr>
          <a:xfrm>
            <a:off x="813816" y="2670048"/>
            <a:ext cx="5175504" cy="3639312"/>
          </a:xfrm>
          <a:solidFill>
            <a:schemeClr val="accent6"/>
          </a:solidFill>
        </p:spPr>
        <p:txBody>
          <a:bodyPr/>
          <a:lstStyle/>
          <a:p>
            <a:r>
              <a:rPr lang="en-US"/>
              <a:t>Click icon to add picture</a:t>
            </a:r>
          </a:p>
        </p:txBody>
      </p:sp>
      <p:sp>
        <p:nvSpPr>
          <p:cNvPr id="16" name="Picture Placeholder 14">
            <a:extLst>
              <a:ext uri="{FF2B5EF4-FFF2-40B4-BE49-F238E27FC236}">
                <a16:creationId xmlns:a16="http://schemas.microsoft.com/office/drawing/2014/main" id="{10391AAE-35A8-4BEC-BF35-22153B1436B8}"/>
              </a:ext>
            </a:extLst>
          </p:cNvPr>
          <p:cNvSpPr>
            <a:spLocks noGrp="1"/>
          </p:cNvSpPr>
          <p:nvPr>
            <p:ph type="pic" sz="quarter" idx="14"/>
          </p:nvPr>
        </p:nvSpPr>
        <p:spPr>
          <a:xfrm>
            <a:off x="6190488" y="2670048"/>
            <a:ext cx="5175504" cy="3639312"/>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816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8819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1359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1994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7212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679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69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A7506A-23D3-4E50-B632-7D75C652FB02}"/>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082A1112-7DAD-487B-84EF-9F2B9F4A6194}"/>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52E39B3F-C08C-424B-908B-8A3E017C641B}"/>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80050DD2-3323-4041-91C6-8BFA52F381B7}"/>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A34E2F-6A4E-4CFF-ACA1-994BA9CED3A9}"/>
              </a:ext>
              <a:ext uri="{C183D7F6-B498-43B3-948B-1728B52AA6E4}">
                <adec:decorative xmlns:adec="http://schemas.microsoft.com/office/drawing/2017/decorative" val="1"/>
              </a:ext>
            </a:extLst>
          </p:cNvPr>
          <p:cNvSpPr/>
          <p:nvPr userDrawn="1"/>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B9C0BE-DE84-42B6-9610-684AC81E50B3}"/>
              </a:ext>
            </a:extLst>
          </p:cNvPr>
          <p:cNvSpPr>
            <a:spLocks noGrp="1"/>
          </p:cNvSpPr>
          <p:nvPr>
            <p:ph type="title"/>
          </p:nvPr>
        </p:nvSpPr>
        <p:spPr>
          <a:xfrm>
            <a:off x="1143000" y="990599"/>
            <a:ext cx="4953000" cy="2130552"/>
          </a:xfrm>
        </p:spPr>
        <p:txBody>
          <a:bodyPr>
            <a:noAutofit/>
          </a:bodyPr>
          <a:lstStyle/>
          <a:p>
            <a:pPr>
              <a:lnSpc>
                <a:spcPct val="100000"/>
              </a:lnSpc>
            </a:pPr>
            <a:r>
              <a:rPr lang="en-US" spc="120">
                <a:cs typeface="Posterama" panose="020B0504020200020000" pitchFamily="34" charset="0"/>
              </a:rPr>
              <a:t>Click to edit Master title style</a:t>
            </a:r>
          </a:p>
        </p:txBody>
      </p:sp>
      <p:sp>
        <p:nvSpPr>
          <p:cNvPr id="12" name="Content Placeholder 2">
            <a:extLst>
              <a:ext uri="{FF2B5EF4-FFF2-40B4-BE49-F238E27FC236}">
                <a16:creationId xmlns:a16="http://schemas.microsoft.com/office/drawing/2014/main" id="{C95C06E1-E8B8-4F7A-8EB7-E594AFEE6492}"/>
              </a:ext>
            </a:extLst>
          </p:cNvPr>
          <p:cNvSpPr>
            <a:spLocks noGrp="1"/>
          </p:cNvSpPr>
          <p:nvPr>
            <p:ph idx="1"/>
          </p:nvPr>
        </p:nvSpPr>
        <p:spPr>
          <a:xfrm>
            <a:off x="1143000" y="3352800"/>
            <a:ext cx="4953000" cy="2514600"/>
          </a:xfrm>
        </p:spPr>
        <p:txBody>
          <a:bodyPr>
            <a:normAutofit/>
          </a:bodyPr>
          <a:lstStyle>
            <a:lvl1pPr marL="0" indent="0">
              <a:buNone/>
              <a:defRPr/>
            </a:lvl1pPr>
          </a:lstStyle>
          <a:p>
            <a:pPr lvl="0">
              <a:lnSpc>
                <a:spcPct val="110000"/>
              </a:lnSpc>
            </a:pPr>
            <a:r>
              <a:rPr lang="en-US" sz="1800"/>
              <a:t>Click to edit Master text styles</a:t>
            </a:r>
          </a:p>
        </p:txBody>
      </p:sp>
      <p:sp>
        <p:nvSpPr>
          <p:cNvPr id="16" name="Picture Placeholder 15">
            <a:extLst>
              <a:ext uri="{FF2B5EF4-FFF2-40B4-BE49-F238E27FC236}">
                <a16:creationId xmlns:a16="http://schemas.microsoft.com/office/drawing/2014/main" id="{E340614F-452E-4022-B834-FFDC63466D3C}"/>
              </a:ext>
            </a:extLst>
          </p:cNvPr>
          <p:cNvSpPr>
            <a:spLocks noGrp="1"/>
          </p:cNvSpPr>
          <p:nvPr>
            <p:ph type="pic" sz="quarter" idx="13"/>
          </p:nvPr>
        </p:nvSpPr>
        <p:spPr>
          <a:xfrm>
            <a:off x="6784848" y="813816"/>
            <a:ext cx="4617720" cy="2551176"/>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C9F0368A-AE83-428C-ABF7-694386AB6231}"/>
              </a:ext>
            </a:extLst>
          </p:cNvPr>
          <p:cNvSpPr>
            <a:spLocks noGrp="1"/>
          </p:cNvSpPr>
          <p:nvPr>
            <p:ph type="pic" sz="quarter" idx="14"/>
          </p:nvPr>
        </p:nvSpPr>
        <p:spPr>
          <a:xfrm>
            <a:off x="6784848" y="3465576"/>
            <a:ext cx="4617720" cy="25511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408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53A4E8-5A11-4C9C-8FC8-9D78AB5D392A}"/>
              </a:ext>
              <a:ext uri="{C183D7F6-B498-43B3-948B-1728B52AA6E4}">
                <adec:decorative xmlns:adec="http://schemas.microsoft.com/office/drawing/2017/decorative" val="1"/>
              </a:ext>
            </a:extLst>
          </p:cNvPr>
          <p:cNvGrpSpPr/>
          <p:nvPr userDrawn="1"/>
        </p:nvGrpSpPr>
        <p:grpSpPr>
          <a:xfrm>
            <a:off x="4464881" y="0"/>
            <a:ext cx="7724071" cy="6858000"/>
            <a:chOff x="4464881" y="0"/>
            <a:chExt cx="7724071" cy="6858000"/>
          </a:xfrm>
        </p:grpSpPr>
        <p:pic>
          <p:nvPicPr>
            <p:cNvPr id="7" name="Picture 6" descr="A picture containing holding&#10;&#10;Description automatically generated">
              <a:extLst>
                <a:ext uri="{FF2B5EF4-FFF2-40B4-BE49-F238E27FC236}">
                  <a16:creationId xmlns:a16="http://schemas.microsoft.com/office/drawing/2014/main" id="{77D633C1-4A46-44EA-B1E7-96EA9C44CB40}"/>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 name="Picture 7" descr="A picture containing holding, flower&#10;&#10;Description automatically generated">
              <a:extLst>
                <a:ext uri="{FF2B5EF4-FFF2-40B4-BE49-F238E27FC236}">
                  <a16:creationId xmlns:a16="http://schemas.microsoft.com/office/drawing/2014/main" id="{89667DF8-B73B-497B-95A4-5212EE667059}"/>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9" name="Title 1">
            <a:extLst>
              <a:ext uri="{FF2B5EF4-FFF2-40B4-BE49-F238E27FC236}">
                <a16:creationId xmlns:a16="http://schemas.microsoft.com/office/drawing/2014/main" id="{3EA3C8E6-EF45-4F18-A0CB-F0527540DAD7}"/>
              </a:ext>
            </a:extLst>
          </p:cNvPr>
          <p:cNvSpPr>
            <a:spLocks noGrp="1"/>
          </p:cNvSpPr>
          <p:nvPr>
            <p:ph type="title"/>
          </p:nvPr>
        </p:nvSpPr>
        <p:spPr>
          <a:xfrm>
            <a:off x="838200" y="393192"/>
            <a:ext cx="4953000" cy="2130552"/>
          </a:xfrm>
        </p:spPr>
        <p:txBody>
          <a:bodyPr>
            <a:noAutofit/>
          </a:bodyPr>
          <a:lstStyle/>
          <a:p>
            <a:pPr>
              <a:lnSpc>
                <a:spcPct val="100000"/>
              </a:lnSpc>
            </a:pPr>
            <a:r>
              <a:rPr lang="en-US" spc="120">
                <a:cs typeface="Posterama" panose="020B0504020200020000" pitchFamily="34" charset="0"/>
              </a:rPr>
              <a:t>Click to edit Master title style</a:t>
            </a:r>
          </a:p>
        </p:txBody>
      </p:sp>
      <p:sp>
        <p:nvSpPr>
          <p:cNvPr id="10" name="Content Placeholder 2">
            <a:extLst>
              <a:ext uri="{FF2B5EF4-FFF2-40B4-BE49-F238E27FC236}">
                <a16:creationId xmlns:a16="http://schemas.microsoft.com/office/drawing/2014/main" id="{50CA1F7B-7E1E-4745-8E06-38C79906EE1E}"/>
              </a:ext>
            </a:extLst>
          </p:cNvPr>
          <p:cNvSpPr>
            <a:spLocks noGrp="1"/>
          </p:cNvSpPr>
          <p:nvPr>
            <p:ph idx="1"/>
          </p:nvPr>
        </p:nvSpPr>
        <p:spPr>
          <a:xfrm>
            <a:off x="838200" y="2724912"/>
            <a:ext cx="4952681" cy="3410712"/>
          </a:xfrm>
        </p:spPr>
        <p:txBody>
          <a:bodyPr anchor="t" anchorCtr="0">
            <a:normAutofit/>
          </a:bodyPr>
          <a:lstStyle>
            <a:lvl1pPr marL="0" indent="0">
              <a:buNone/>
              <a:defRPr/>
            </a:lvl1pPr>
          </a:lstStyle>
          <a:p>
            <a:pPr lvl="0">
              <a:lnSpc>
                <a:spcPct val="110000"/>
              </a:lnSpc>
            </a:pPr>
            <a:r>
              <a:rPr lang="en-US" sz="1800"/>
              <a:t>Click to edit Master text styles</a:t>
            </a:r>
          </a:p>
        </p:txBody>
      </p:sp>
      <p:sp>
        <p:nvSpPr>
          <p:cNvPr id="13" name="Picture Placeholder 12">
            <a:extLst>
              <a:ext uri="{FF2B5EF4-FFF2-40B4-BE49-F238E27FC236}">
                <a16:creationId xmlns:a16="http://schemas.microsoft.com/office/drawing/2014/main" id="{C027CA11-7EE7-4C3B-AF4D-F50756E4EF64}"/>
              </a:ext>
            </a:extLst>
          </p:cNvPr>
          <p:cNvSpPr>
            <a:spLocks noGrp="1"/>
          </p:cNvSpPr>
          <p:nvPr>
            <p:ph type="pic" sz="quarter" idx="13"/>
          </p:nvPr>
        </p:nvSpPr>
        <p:spPr>
          <a:xfrm>
            <a:off x="7086600" y="568324"/>
            <a:ext cx="4727448" cy="5715000"/>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182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9FC3DD-D5CF-4D3A-AD62-2D9AD0EA2D5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3A543720-E70E-42D7-9835-39FDFE40F01E}"/>
              </a:ext>
              <a:ext uri="{C183D7F6-B498-43B3-948B-1728B52AA6E4}">
                <adec:decorative xmlns:adec="http://schemas.microsoft.com/office/drawing/2017/decorative" val="1"/>
              </a:ext>
            </a:extLst>
          </p:cNvPr>
          <p:cNvGrpSpPr/>
          <p:nvPr userDrawn="1"/>
        </p:nvGrpSpPr>
        <p:grpSpPr>
          <a:xfrm>
            <a:off x="6477000" y="0"/>
            <a:ext cx="5711952" cy="5071492"/>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7D5BA9D0-B4FD-4CD7-8F18-76506E972044}"/>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7D2067D9-0848-4BAA-996E-BE1236E04ABF}"/>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Title 1">
            <a:extLst>
              <a:ext uri="{FF2B5EF4-FFF2-40B4-BE49-F238E27FC236}">
                <a16:creationId xmlns:a16="http://schemas.microsoft.com/office/drawing/2014/main" id="{1B87D7AA-E59B-441F-B5EC-E9828C1EDFBE}"/>
              </a:ext>
            </a:extLst>
          </p:cNvPr>
          <p:cNvSpPr>
            <a:spLocks noGrp="1"/>
          </p:cNvSpPr>
          <p:nvPr>
            <p:ph type="ctrTitle"/>
          </p:nvPr>
        </p:nvSpPr>
        <p:spPr>
          <a:xfrm>
            <a:off x="1293876" y="304801"/>
            <a:ext cx="9601200" cy="2301875"/>
          </a:xfrm>
        </p:spPr>
        <p:txBody>
          <a:bodyPr anchor="b">
            <a:normAutofit/>
          </a:bodyPr>
          <a:lstStyle>
            <a:lvl1pPr algn="ctr">
              <a:defRPr/>
            </a:lvl1pPr>
          </a:lstStyle>
          <a:p>
            <a:pPr>
              <a:lnSpc>
                <a:spcPct val="100000"/>
              </a:lnSpc>
            </a:pPr>
            <a:r>
              <a:rPr lang="en-US" sz="4400" spc="120">
                <a:cs typeface="Posterama" panose="020B0504020200020000" pitchFamily="34" charset="0"/>
              </a:rPr>
              <a:t>Click to edit Master title style</a:t>
            </a:r>
          </a:p>
        </p:txBody>
      </p:sp>
      <p:sp>
        <p:nvSpPr>
          <p:cNvPr id="11" name="Subtitle 2">
            <a:extLst>
              <a:ext uri="{FF2B5EF4-FFF2-40B4-BE49-F238E27FC236}">
                <a16:creationId xmlns:a16="http://schemas.microsoft.com/office/drawing/2014/main" id="{70806D6C-F8DC-4FFA-9381-5620B7391CEA}"/>
              </a:ext>
            </a:extLst>
          </p:cNvPr>
          <p:cNvSpPr>
            <a:spLocks noGrp="1"/>
          </p:cNvSpPr>
          <p:nvPr>
            <p:ph type="subTitle" idx="1"/>
          </p:nvPr>
        </p:nvSpPr>
        <p:spPr>
          <a:xfrm>
            <a:off x="1712976" y="2743201"/>
            <a:ext cx="8763001" cy="914400"/>
          </a:xfrm>
        </p:spPr>
        <p:txBody>
          <a:bodyPr anchor="t"/>
          <a:lstStyle>
            <a:lvl1pPr marL="0" indent="0" algn="ctr">
              <a:buNone/>
              <a:defRPr/>
            </a:lvl1pPr>
          </a:lstStyle>
          <a:p>
            <a:pPr>
              <a:lnSpc>
                <a:spcPct val="110000"/>
              </a:lnSpc>
            </a:pPr>
            <a:r>
              <a:rPr lang="en-US" sz="2200">
                <a:cs typeface="Segoe UI Semilight" panose="020B0402040204020203" pitchFamily="34" charset="0"/>
              </a:rPr>
              <a:t>Click to edit Master subtitle style</a:t>
            </a:r>
          </a:p>
        </p:txBody>
      </p:sp>
      <p:sp>
        <p:nvSpPr>
          <p:cNvPr id="16" name="Picture Placeholder 15">
            <a:extLst>
              <a:ext uri="{FF2B5EF4-FFF2-40B4-BE49-F238E27FC236}">
                <a16:creationId xmlns:a16="http://schemas.microsoft.com/office/drawing/2014/main" id="{A5095252-A020-4AA1-9BB3-013288AE3FB6}"/>
              </a:ext>
            </a:extLst>
          </p:cNvPr>
          <p:cNvSpPr>
            <a:spLocks noGrp="1"/>
          </p:cNvSpPr>
          <p:nvPr>
            <p:ph type="pic" sz="quarter" idx="13"/>
          </p:nvPr>
        </p:nvSpPr>
        <p:spPr>
          <a:xfrm>
            <a:off x="0" y="3886200"/>
            <a:ext cx="4059936" cy="29718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17FBAD15-0D00-46EC-B530-EF6195F42D4A}"/>
              </a:ext>
            </a:extLst>
          </p:cNvPr>
          <p:cNvSpPr>
            <a:spLocks noGrp="1"/>
          </p:cNvSpPr>
          <p:nvPr>
            <p:ph type="pic" sz="quarter" idx="14"/>
          </p:nvPr>
        </p:nvSpPr>
        <p:spPr>
          <a:xfrm>
            <a:off x="4050792" y="3886200"/>
            <a:ext cx="4087368" cy="2971800"/>
          </a:xfrm>
          <a:solidFill>
            <a:schemeClr val="accent6"/>
          </a:solidFill>
        </p:spPr>
        <p:txBody>
          <a:bodyPr/>
          <a:lstStyle/>
          <a:p>
            <a:r>
              <a:rPr lang="en-US"/>
              <a:t>Click icon to add picture</a:t>
            </a:r>
          </a:p>
        </p:txBody>
      </p:sp>
      <p:sp>
        <p:nvSpPr>
          <p:cNvPr id="18" name="Picture Placeholder 15">
            <a:extLst>
              <a:ext uri="{FF2B5EF4-FFF2-40B4-BE49-F238E27FC236}">
                <a16:creationId xmlns:a16="http://schemas.microsoft.com/office/drawing/2014/main" id="{0F93F034-901D-43B1-89E9-6291A86787FD}"/>
              </a:ext>
            </a:extLst>
          </p:cNvPr>
          <p:cNvSpPr>
            <a:spLocks noGrp="1"/>
          </p:cNvSpPr>
          <p:nvPr>
            <p:ph type="pic" sz="quarter" idx="15"/>
          </p:nvPr>
        </p:nvSpPr>
        <p:spPr>
          <a:xfrm>
            <a:off x="8132064" y="3886200"/>
            <a:ext cx="4059936" cy="2971800"/>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066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4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2BDFDF-C29B-490D-B7E4-91359671192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E733B2E6-29D0-4249-A0A5-82013CE168B9}"/>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13AED3CD-2B31-49BC-BC04-850E0AD360B6}"/>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D5FE2C96-BB8F-4A14-88E4-C871D91E28B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2C506E-3A15-4D88-8C7E-AE65D21F189B}"/>
              </a:ext>
              <a:ext uri="{C183D7F6-B498-43B3-948B-1728B52AA6E4}">
                <adec:decorative xmlns:adec="http://schemas.microsoft.com/office/drawing/2017/decorative" val="1"/>
              </a:ext>
            </a:extLst>
          </p:cNvPr>
          <p:cNvSpPr/>
          <p:nvPr userDrawn="1"/>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52D6351-AB6F-490B-97F2-D51C1478A1DC}"/>
              </a:ext>
            </a:extLst>
          </p:cNvPr>
          <p:cNvSpPr>
            <a:spLocks noGrp="1"/>
          </p:cNvSpPr>
          <p:nvPr>
            <p:ph type="ctrTitle"/>
          </p:nvPr>
        </p:nvSpPr>
        <p:spPr>
          <a:xfrm>
            <a:off x="1071223" y="1066800"/>
            <a:ext cx="5367527" cy="2833528"/>
          </a:xfrm>
        </p:spPr>
        <p:txBody>
          <a:bodyPr anchor="b">
            <a:normAutofit/>
          </a:bodyPr>
          <a:lstStyle/>
          <a:p>
            <a:pPr algn="l">
              <a:lnSpc>
                <a:spcPct val="100000"/>
              </a:lnSpc>
            </a:pPr>
            <a:r>
              <a:rPr lang="en-US" sz="4400" spc="120">
                <a:cs typeface="Posterama" panose="020B0504020200020000" pitchFamily="34" charset="0"/>
              </a:rPr>
              <a:t>Click to edit Master title style</a:t>
            </a:r>
          </a:p>
        </p:txBody>
      </p:sp>
      <p:sp>
        <p:nvSpPr>
          <p:cNvPr id="12" name="Subtitle 2">
            <a:extLst>
              <a:ext uri="{FF2B5EF4-FFF2-40B4-BE49-F238E27FC236}">
                <a16:creationId xmlns:a16="http://schemas.microsoft.com/office/drawing/2014/main" id="{EF760311-9637-47CC-B0E7-6C8C307C6FDB}"/>
              </a:ext>
            </a:extLst>
          </p:cNvPr>
          <p:cNvSpPr>
            <a:spLocks noGrp="1"/>
          </p:cNvSpPr>
          <p:nvPr>
            <p:ph type="subTitle" idx="1"/>
          </p:nvPr>
        </p:nvSpPr>
        <p:spPr>
          <a:xfrm>
            <a:off x="1071223" y="4074784"/>
            <a:ext cx="5367526"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p>
        </p:txBody>
      </p:sp>
      <p:sp>
        <p:nvSpPr>
          <p:cNvPr id="16" name="Picture Placeholder 15">
            <a:extLst>
              <a:ext uri="{FF2B5EF4-FFF2-40B4-BE49-F238E27FC236}">
                <a16:creationId xmlns:a16="http://schemas.microsoft.com/office/drawing/2014/main" id="{89734E01-4E64-484E-9728-EF69422CB1D0}"/>
              </a:ext>
            </a:extLst>
          </p:cNvPr>
          <p:cNvSpPr>
            <a:spLocks noGrp="1"/>
          </p:cNvSpPr>
          <p:nvPr>
            <p:ph type="pic" sz="quarter" idx="13"/>
          </p:nvPr>
        </p:nvSpPr>
        <p:spPr>
          <a:xfrm>
            <a:off x="7013448" y="1014984"/>
            <a:ext cx="4123944" cy="2322576"/>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7CA897AB-A280-4B5A-BEF5-C5D11D65353F}"/>
              </a:ext>
            </a:extLst>
          </p:cNvPr>
          <p:cNvSpPr>
            <a:spLocks noGrp="1"/>
          </p:cNvSpPr>
          <p:nvPr>
            <p:ph type="pic" sz="quarter" idx="14"/>
          </p:nvPr>
        </p:nvSpPr>
        <p:spPr>
          <a:xfrm>
            <a:off x="7013448" y="3511296"/>
            <a:ext cx="4123944"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8201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54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4453361"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4453361"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7999667-FDE9-4EC7-9EF8-E64C5DA4B13D}"/>
              </a:ext>
            </a:extLst>
          </p:cNvPr>
          <p:cNvSpPr>
            <a:spLocks noGrp="1"/>
          </p:cNvSpPr>
          <p:nvPr>
            <p:ph type="body" sz="quarter" idx="13"/>
          </p:nvPr>
        </p:nvSpPr>
        <p:spPr>
          <a:xfrm>
            <a:off x="8441466" y="1757319"/>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54466FB3-35A6-4045-8C46-5F6399D7B4C2}"/>
              </a:ext>
            </a:extLst>
          </p:cNvPr>
          <p:cNvSpPr>
            <a:spLocks noGrp="1"/>
          </p:cNvSpPr>
          <p:nvPr>
            <p:ph sz="quarter" idx="14"/>
          </p:nvPr>
        </p:nvSpPr>
        <p:spPr>
          <a:xfrm>
            <a:off x="8441466" y="2671718"/>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047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62CE4B-3BFB-4501-B59A-0ED68CF6127A}"/>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Title 1">
            <a:extLst>
              <a:ext uri="{FF2B5EF4-FFF2-40B4-BE49-F238E27FC236}">
                <a16:creationId xmlns:a16="http://schemas.microsoft.com/office/drawing/2014/main" id="{DF608493-BDCD-43BD-A3CC-24E7502763F3}"/>
              </a:ext>
            </a:extLst>
          </p:cNvPr>
          <p:cNvSpPr>
            <a:spLocks noGrp="1"/>
          </p:cNvSpPr>
          <p:nvPr>
            <p:ph type="title"/>
          </p:nvPr>
        </p:nvSpPr>
        <p:spPr>
          <a:xfrm>
            <a:off x="838200" y="393192"/>
            <a:ext cx="4524956" cy="2130552"/>
          </a:xfrm>
        </p:spPr>
        <p:txBody>
          <a:bodyPr>
            <a:noAutofit/>
          </a:bodyPr>
          <a:lstStyle/>
          <a:p>
            <a:pPr>
              <a:lnSpc>
                <a:spcPct val="100000"/>
              </a:lnSpc>
            </a:pPr>
            <a:r>
              <a:rPr lang="en-US" spc="120">
                <a:cs typeface="Posterama" panose="020B0504020200020000" pitchFamily="34" charset="0"/>
              </a:rPr>
              <a:t>Click to edit Master title style</a:t>
            </a:r>
          </a:p>
        </p:txBody>
      </p:sp>
      <p:sp>
        <p:nvSpPr>
          <p:cNvPr id="15" name="Content Placeholder 2">
            <a:extLst>
              <a:ext uri="{FF2B5EF4-FFF2-40B4-BE49-F238E27FC236}">
                <a16:creationId xmlns:a16="http://schemas.microsoft.com/office/drawing/2014/main" id="{F3B9F353-002B-4A4D-A316-70D952EDAE7E}"/>
              </a:ext>
            </a:extLst>
          </p:cNvPr>
          <p:cNvSpPr>
            <a:spLocks noGrp="1"/>
          </p:cNvSpPr>
          <p:nvPr>
            <p:ph idx="1"/>
          </p:nvPr>
        </p:nvSpPr>
        <p:spPr>
          <a:xfrm>
            <a:off x="838200" y="2727297"/>
            <a:ext cx="4524664" cy="3412969"/>
          </a:xfrm>
        </p:spPr>
        <p:txBody>
          <a:bodyPr anchor="ctr" anchorCtr="0">
            <a:normAutofit/>
          </a:bodyPr>
          <a:lstStyle>
            <a:lvl1pPr marL="0" indent="0">
              <a:lnSpc>
                <a:spcPct val="100000"/>
              </a:lnSpc>
              <a:buNone/>
              <a:defRPr sz="1800"/>
            </a:lvl1pPr>
          </a:lstStyle>
          <a:p>
            <a:pPr lvl="0">
              <a:lnSpc>
                <a:spcPct val="110000"/>
              </a:lnSpc>
            </a:pPr>
            <a:r>
              <a:rPr lang="en-US" sz="1800"/>
              <a:t>Click to edit Master text styles</a:t>
            </a:r>
          </a:p>
        </p:txBody>
      </p:sp>
      <p:pic>
        <p:nvPicPr>
          <p:cNvPr id="16" name="Picture 15">
            <a:extLst>
              <a:ext uri="{FF2B5EF4-FFF2-40B4-BE49-F238E27FC236}">
                <a16:creationId xmlns:a16="http://schemas.microsoft.com/office/drawing/2014/main" id="{F9890B2B-FFC6-4C7C-A617-67144F1E3C51}"/>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sp>
        <p:nvSpPr>
          <p:cNvPr id="24" name="Picture Placeholder 23">
            <a:extLst>
              <a:ext uri="{FF2B5EF4-FFF2-40B4-BE49-F238E27FC236}">
                <a16:creationId xmlns:a16="http://schemas.microsoft.com/office/drawing/2014/main" id="{8CD8768C-8806-4DE0-82CC-275A2EC6D47D}"/>
              </a:ext>
            </a:extLst>
          </p:cNvPr>
          <p:cNvSpPr>
            <a:spLocks noGrp="1"/>
          </p:cNvSpPr>
          <p:nvPr>
            <p:ph type="pic" sz="quarter" idx="13"/>
          </p:nvPr>
        </p:nvSpPr>
        <p:spPr>
          <a:xfrm>
            <a:off x="5879592" y="740664"/>
            <a:ext cx="2798762" cy="2606040"/>
          </a:xfrm>
          <a:solidFill>
            <a:schemeClr val="accent6"/>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68CB9DF9-86EB-48CF-B212-F2B290C56FFF}"/>
              </a:ext>
            </a:extLst>
          </p:cNvPr>
          <p:cNvSpPr>
            <a:spLocks noGrp="1"/>
          </p:cNvSpPr>
          <p:nvPr>
            <p:ph type="pic" sz="quarter" idx="14"/>
          </p:nvPr>
        </p:nvSpPr>
        <p:spPr>
          <a:xfrm>
            <a:off x="8878824" y="740664"/>
            <a:ext cx="2798762" cy="2606040"/>
          </a:xfrm>
          <a:solidFill>
            <a:schemeClr val="accent6"/>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554B2207-3993-41B6-AF63-EBB48DACAB8F}"/>
              </a:ext>
            </a:extLst>
          </p:cNvPr>
          <p:cNvSpPr>
            <a:spLocks noGrp="1"/>
          </p:cNvSpPr>
          <p:nvPr>
            <p:ph type="pic" sz="quarter" idx="15"/>
          </p:nvPr>
        </p:nvSpPr>
        <p:spPr>
          <a:xfrm>
            <a:off x="5879592" y="3529584"/>
            <a:ext cx="2798762" cy="2606040"/>
          </a:xfrm>
          <a:solidFill>
            <a:schemeClr val="accent6"/>
          </a:solidFill>
        </p:spPr>
        <p:txBody>
          <a:bodyPr/>
          <a:lstStyle/>
          <a:p>
            <a:r>
              <a:rPr lang="en-US"/>
              <a:t>Click icon to add picture</a:t>
            </a:r>
          </a:p>
        </p:txBody>
      </p:sp>
      <p:sp>
        <p:nvSpPr>
          <p:cNvPr id="27" name="Picture Placeholder 23">
            <a:extLst>
              <a:ext uri="{FF2B5EF4-FFF2-40B4-BE49-F238E27FC236}">
                <a16:creationId xmlns:a16="http://schemas.microsoft.com/office/drawing/2014/main" id="{DE0340D8-BC7E-4431-A7A7-8D634C8A19F6}"/>
              </a:ext>
            </a:extLst>
          </p:cNvPr>
          <p:cNvSpPr>
            <a:spLocks noGrp="1"/>
          </p:cNvSpPr>
          <p:nvPr>
            <p:ph type="pic" sz="quarter" idx="16"/>
          </p:nvPr>
        </p:nvSpPr>
        <p:spPr>
          <a:xfrm>
            <a:off x="8869680" y="3529584"/>
            <a:ext cx="2798762" cy="2606040"/>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841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r>
              <a:rPr lang="en-US"/>
              <a:t>20XX</a:t>
            </a:r>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Sample Footer Text</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8">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46" r:id="rId4"/>
    <p:sldLayoutId id="2147483734" r:id="rId5"/>
    <p:sldLayoutId id="2147483752" r:id="rId6"/>
    <p:sldLayoutId id="2147483737" r:id="rId7"/>
    <p:sldLayoutId id="2147483750" r:id="rId8"/>
    <p:sldLayoutId id="2147483745" r:id="rId9"/>
    <p:sldLayoutId id="2147483751" r:id="rId10"/>
    <p:sldLayoutId id="2147483733" r:id="rId11"/>
    <p:sldLayoutId id="2147483744" r:id="rId12"/>
    <p:sldLayoutId id="214748373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9.xml"/><Relationship Id="rId5" Type="http://schemas.openxmlformats.org/officeDocument/2006/relationships/image" Target="../media/image52.jpe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indiaplants.com/" TargetMode="External"/><Relationship Id="rId2" Type="http://schemas.openxmlformats.org/officeDocument/2006/relationships/hyperlink" Target="https://indiaflora-ces.iisc.ac.in/" TargetMode="Externa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cb.imsc.res.in/impp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DE03-5881-4143-92C0-900FD2200E97}"/>
              </a:ext>
            </a:extLst>
          </p:cNvPr>
          <p:cNvSpPr>
            <a:spLocks noGrp="1"/>
          </p:cNvSpPr>
          <p:nvPr>
            <p:ph type="ctrTitle"/>
          </p:nvPr>
        </p:nvSpPr>
        <p:spPr>
          <a:xfrm>
            <a:off x="5943600" y="1129656"/>
            <a:ext cx="5257800" cy="774900"/>
          </a:xfrm>
        </p:spPr>
        <p:txBody>
          <a:bodyPr/>
          <a:lstStyle/>
          <a:p>
            <a:r>
              <a:rPr lang="en-US" b="1">
                <a:cs typeface="Sabon Next LT"/>
              </a:rPr>
              <a:t>FLORA GENIE</a:t>
            </a:r>
            <a:endParaRPr lang="en-US" b="1"/>
          </a:p>
        </p:txBody>
      </p:sp>
      <p:sp>
        <p:nvSpPr>
          <p:cNvPr id="3" name="Subtitle 2">
            <a:extLst>
              <a:ext uri="{FF2B5EF4-FFF2-40B4-BE49-F238E27FC236}">
                <a16:creationId xmlns:a16="http://schemas.microsoft.com/office/drawing/2014/main" id="{16726D00-6671-49B9-B158-E8FE9A305797}"/>
              </a:ext>
            </a:extLst>
          </p:cNvPr>
          <p:cNvSpPr>
            <a:spLocks noGrp="1"/>
          </p:cNvSpPr>
          <p:nvPr>
            <p:ph type="subTitle" idx="1"/>
          </p:nvPr>
        </p:nvSpPr>
        <p:spPr>
          <a:xfrm>
            <a:off x="5943599" y="2343604"/>
            <a:ext cx="5257799" cy="3409319"/>
          </a:xfrm>
        </p:spPr>
        <p:txBody>
          <a:bodyPr>
            <a:normAutofit fontScale="85000" lnSpcReduction="20000"/>
          </a:bodyPr>
          <a:lstStyle/>
          <a:p>
            <a:r>
              <a:rPr lang="en-US" sz="2000" b="1"/>
              <a:t>Team Name: Inception</a:t>
            </a:r>
          </a:p>
          <a:p>
            <a:endParaRPr lang="en-US" sz="2000" b="1"/>
          </a:p>
          <a:p>
            <a:r>
              <a:rPr lang="en-US" sz="2000" err="1"/>
              <a:t>Swadi</a:t>
            </a:r>
            <a:r>
              <a:rPr lang="en-US" sz="2000"/>
              <a:t> </a:t>
            </a:r>
            <a:r>
              <a:rPr lang="en-US" sz="2000" err="1"/>
              <a:t>Korattiparambil</a:t>
            </a:r>
            <a:r>
              <a:rPr lang="en-US" sz="2000"/>
              <a:t> MT2023144</a:t>
            </a:r>
            <a:endParaRPr lang="en-US"/>
          </a:p>
          <a:p>
            <a:r>
              <a:rPr lang="en-US" sz="2000"/>
              <a:t>Riya Patidar MT2023117</a:t>
            </a:r>
          </a:p>
          <a:p>
            <a:r>
              <a:rPr lang="en-US" sz="2000"/>
              <a:t>Srishti Yadav MT2023125</a:t>
            </a:r>
          </a:p>
          <a:p>
            <a:r>
              <a:rPr lang="en-US" sz="2000"/>
              <a:t>Anjali J Kumar MT2023126</a:t>
            </a:r>
          </a:p>
          <a:p>
            <a:endParaRPr lang="en-US" sz="2000"/>
          </a:p>
          <a:p>
            <a:r>
              <a:rPr lang="en-US" sz="2000"/>
              <a:t>Under the guidance of </a:t>
            </a:r>
          </a:p>
          <a:p>
            <a:r>
              <a:rPr lang="en-US" sz="2000"/>
              <a:t>Prof. </a:t>
            </a:r>
            <a:r>
              <a:rPr lang="en-US" sz="2000">
                <a:solidFill>
                  <a:srgbClr val="000000"/>
                </a:solidFill>
                <a:ea typeface="+mn-lt"/>
                <a:cs typeface="+mn-lt"/>
              </a:rPr>
              <a:t>Raghuram Bharadwaj</a:t>
            </a:r>
            <a:endParaRPr lang="en-US" sz="2000">
              <a:solidFill>
                <a:srgbClr val="000000"/>
              </a:solidFill>
            </a:endParaRPr>
          </a:p>
          <a:p>
            <a:endParaRPr lang="en-US" sz="2000"/>
          </a:p>
          <a:p>
            <a:endParaRPr lang="en-US" sz="2000"/>
          </a:p>
        </p:txBody>
      </p:sp>
      <p:pic>
        <p:nvPicPr>
          <p:cNvPr id="6" name="Picture Placeholder 5" descr="A person boxing flowers">
            <a:extLst>
              <a:ext uri="{FF2B5EF4-FFF2-40B4-BE49-F238E27FC236}">
                <a16:creationId xmlns:a16="http://schemas.microsoft.com/office/drawing/2014/main" id="{49C250E6-60C6-4D98-8C94-8D2F836D8F2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13232" y="740664"/>
            <a:ext cx="4745736" cy="5394960"/>
          </a:xfrm>
        </p:spPr>
      </p:pic>
    </p:spTree>
    <p:extLst>
      <p:ext uri="{BB962C8B-B14F-4D97-AF65-F5344CB8AC3E}">
        <p14:creationId xmlns:p14="http://schemas.microsoft.com/office/powerpoint/2010/main" val="732293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AFB3A-646F-3482-FC45-FF27E3F1DD1A}"/>
              </a:ext>
            </a:extLst>
          </p:cNvPr>
          <p:cNvSpPr>
            <a:spLocks noGrp="1"/>
          </p:cNvSpPr>
          <p:nvPr>
            <p:ph idx="1"/>
          </p:nvPr>
        </p:nvSpPr>
        <p:spPr>
          <a:xfrm>
            <a:off x="446404" y="437740"/>
            <a:ext cx="11274612" cy="4195763"/>
          </a:xfrm>
        </p:spPr>
        <p:txBody>
          <a:bodyPr vert="horz" lIns="91440" tIns="45720" rIns="91440" bIns="45720" rtlCol="0" anchor="t">
            <a:normAutofit/>
          </a:bodyPr>
          <a:lstStyle/>
          <a:p>
            <a:r>
              <a:rPr lang="en-US" sz="2200">
                <a:latin typeface="Calibri"/>
                <a:cs typeface="Calibri"/>
              </a:rPr>
              <a:t>Vector representation of plants</a:t>
            </a:r>
            <a:endParaRPr lang="en-US"/>
          </a:p>
        </p:txBody>
      </p:sp>
      <p:sp>
        <p:nvSpPr>
          <p:cNvPr id="4" name="Date Placeholder 3">
            <a:extLst>
              <a:ext uri="{FF2B5EF4-FFF2-40B4-BE49-F238E27FC236}">
                <a16:creationId xmlns:a16="http://schemas.microsoft.com/office/drawing/2014/main" id="{1EC6A1B2-9A63-39CA-BE5D-71A103C3D09F}"/>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F1AC936-62B0-67A2-8850-F37D3AF23F48}"/>
              </a:ext>
            </a:extLst>
          </p:cNvPr>
          <p:cNvSpPr>
            <a:spLocks noGrp="1"/>
          </p:cNvSpPr>
          <p:nvPr>
            <p:ph type="sldNum" sz="quarter" idx="12"/>
          </p:nvPr>
        </p:nvSpPr>
        <p:spPr/>
        <p:txBody>
          <a:bodyPr/>
          <a:lstStyle/>
          <a:p>
            <a:fld id="{73B850FF-6169-4056-8077-06FFA93A5366}" type="slidenum">
              <a:rPr lang="en-US" smtClean="0"/>
              <a:t>10</a:t>
            </a:fld>
            <a:endParaRPr lang="en-US"/>
          </a:p>
        </p:txBody>
      </p:sp>
      <p:pic>
        <p:nvPicPr>
          <p:cNvPr id="10" name="Picture 9" descr="A table with numbers and symbols&#10;&#10;Description automatically generated">
            <a:extLst>
              <a:ext uri="{FF2B5EF4-FFF2-40B4-BE49-F238E27FC236}">
                <a16:creationId xmlns:a16="http://schemas.microsoft.com/office/drawing/2014/main" id="{98A9360A-C3CC-C4C8-CE5F-EBA25CD22248}"/>
              </a:ext>
            </a:extLst>
          </p:cNvPr>
          <p:cNvPicPr>
            <a:picLocks noChangeAspect="1"/>
          </p:cNvPicPr>
          <p:nvPr/>
        </p:nvPicPr>
        <p:blipFill>
          <a:blip r:embed="rId2"/>
          <a:stretch>
            <a:fillRect/>
          </a:stretch>
        </p:blipFill>
        <p:spPr>
          <a:xfrm>
            <a:off x="448597" y="1207237"/>
            <a:ext cx="11491451" cy="4185428"/>
          </a:xfrm>
          <a:prstGeom prst="rect">
            <a:avLst/>
          </a:prstGeom>
        </p:spPr>
      </p:pic>
    </p:spTree>
    <p:extLst>
      <p:ext uri="{BB962C8B-B14F-4D97-AF65-F5344CB8AC3E}">
        <p14:creationId xmlns:p14="http://schemas.microsoft.com/office/powerpoint/2010/main" val="179974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4C17C4-745C-9D0F-5570-A26BB3CEA2AE}"/>
              </a:ext>
            </a:extLst>
          </p:cNvPr>
          <p:cNvSpPr>
            <a:spLocks noGrp="1"/>
          </p:cNvSpPr>
          <p:nvPr>
            <p:ph idx="1"/>
          </p:nvPr>
        </p:nvSpPr>
        <p:spPr>
          <a:xfrm>
            <a:off x="458694" y="960956"/>
            <a:ext cx="11274612" cy="5458505"/>
          </a:xfrm>
        </p:spPr>
        <p:txBody>
          <a:bodyPr vert="horz" lIns="91440" tIns="45720" rIns="91440" bIns="45720" rtlCol="0" anchor="t">
            <a:normAutofit/>
          </a:bodyPr>
          <a:lstStyle/>
          <a:p>
            <a:pPr marL="0" indent="0">
              <a:buNone/>
            </a:pPr>
            <a:r>
              <a:rPr lang="en-US" sz="2600">
                <a:latin typeface="Sabon Next LT"/>
                <a:cs typeface="Sabon Next LT"/>
              </a:rPr>
              <a:t>Textual Data</a:t>
            </a:r>
            <a:r>
              <a:rPr lang="en-US" sz="2600">
                <a:latin typeface="Sabon Next LT"/>
                <a:ea typeface="+mn-lt"/>
                <a:cs typeface="+mn-lt"/>
              </a:rPr>
              <a:t> : </a:t>
            </a:r>
            <a:br>
              <a:rPr lang="en-US">
                <a:ea typeface="+mn-lt"/>
                <a:cs typeface="+mn-lt"/>
              </a:rPr>
            </a:br>
            <a:r>
              <a:rPr lang="en-US"/>
              <a:t> </a:t>
            </a:r>
            <a:r>
              <a:rPr lang="en-US" sz="2200">
                <a:latin typeface="Calibri"/>
                <a:cs typeface="Calibri"/>
              </a:rPr>
              <a:t>Data Cleaning :</a:t>
            </a:r>
          </a:p>
          <a:p>
            <a:pPr marL="800100" lvl="1" indent="-342900">
              <a:buFont typeface="Courier New" panose="020B0604020202020204" pitchFamily="34" charset="0"/>
              <a:buChar char="o"/>
            </a:pPr>
            <a:r>
              <a:rPr lang="en-US" sz="2200">
                <a:latin typeface="Calibri"/>
                <a:cs typeface="Calibri"/>
              </a:rPr>
              <a:t>Tokenization</a:t>
            </a:r>
          </a:p>
          <a:p>
            <a:pPr marL="800100" lvl="1" indent="-342900">
              <a:buFont typeface="Courier New" panose="020B0604020202020204" pitchFamily="34" charset="0"/>
              <a:buChar char="o"/>
            </a:pPr>
            <a:r>
              <a:rPr lang="en-US" sz="2200">
                <a:latin typeface="Calibri"/>
                <a:cs typeface="Calibri"/>
              </a:rPr>
              <a:t>Stop word removal</a:t>
            </a:r>
          </a:p>
          <a:p>
            <a:pPr marL="800100" lvl="1" indent="-342900">
              <a:buFont typeface="Courier New" panose="020B0604020202020204" pitchFamily="34" charset="0"/>
              <a:buChar char="o"/>
            </a:pPr>
            <a:r>
              <a:rPr lang="en-US" sz="2200">
                <a:latin typeface="Calibri"/>
                <a:cs typeface="Calibri"/>
              </a:rPr>
              <a:t>Lemmatization</a:t>
            </a:r>
          </a:p>
          <a:p>
            <a:pPr marL="457200" lvl="1" indent="0">
              <a:buNone/>
            </a:pPr>
            <a:endParaRPr lang="en-US" sz="2000"/>
          </a:p>
        </p:txBody>
      </p:sp>
      <p:sp>
        <p:nvSpPr>
          <p:cNvPr id="4" name="Date Placeholder 3">
            <a:extLst>
              <a:ext uri="{FF2B5EF4-FFF2-40B4-BE49-F238E27FC236}">
                <a16:creationId xmlns:a16="http://schemas.microsoft.com/office/drawing/2014/main" id="{3F3E5379-BCA1-F5FE-65A3-EAB917BE684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ADE3EE6-6FB6-1080-BD09-AA836339D8AB}"/>
              </a:ext>
            </a:extLst>
          </p:cNvPr>
          <p:cNvSpPr>
            <a:spLocks noGrp="1"/>
          </p:cNvSpPr>
          <p:nvPr>
            <p:ph type="sldNum" sz="quarter" idx="12"/>
          </p:nvPr>
        </p:nvSpPr>
        <p:spPr/>
        <p:txBody>
          <a:bodyPr/>
          <a:lstStyle/>
          <a:p>
            <a:fld id="{73B850FF-6169-4056-8077-06FFA93A5366}" type="slidenum">
              <a:rPr lang="en-US" smtClean="0"/>
              <a:t>11</a:t>
            </a:fld>
            <a:endParaRPr lang="en-US"/>
          </a:p>
        </p:txBody>
      </p:sp>
      <p:sp>
        <p:nvSpPr>
          <p:cNvPr id="11" name="Title 1">
            <a:extLst>
              <a:ext uri="{FF2B5EF4-FFF2-40B4-BE49-F238E27FC236}">
                <a16:creationId xmlns:a16="http://schemas.microsoft.com/office/drawing/2014/main" id="{B866A7F6-4D1E-5F31-F11F-82CDA11B914E}"/>
              </a:ext>
            </a:extLst>
          </p:cNvPr>
          <p:cNvSpPr>
            <a:spLocks noGrp="1"/>
          </p:cNvSpPr>
          <p:nvPr>
            <p:ph type="title"/>
          </p:nvPr>
        </p:nvSpPr>
        <p:spPr>
          <a:xfrm>
            <a:off x="458788" y="130629"/>
            <a:ext cx="11280094" cy="997975"/>
          </a:xfrm>
        </p:spPr>
        <p:txBody>
          <a:bodyPr vert="horz" lIns="91440" tIns="45720" rIns="91440" bIns="45720" rtlCol="0" anchor="ctr">
            <a:noAutofit/>
          </a:bodyPr>
          <a:lstStyle/>
          <a:p>
            <a:r>
              <a:rPr lang="en-US" sz="3200" b="1">
                <a:cs typeface="Sabon Next LT"/>
              </a:rPr>
              <a:t>Data Preprocessing</a:t>
            </a:r>
          </a:p>
        </p:txBody>
      </p:sp>
      <p:pic>
        <p:nvPicPr>
          <p:cNvPr id="2" name="Picture 1" descr="A screenshot of a computer&#10;&#10;Description automatically generated">
            <a:extLst>
              <a:ext uri="{FF2B5EF4-FFF2-40B4-BE49-F238E27FC236}">
                <a16:creationId xmlns:a16="http://schemas.microsoft.com/office/drawing/2014/main" id="{498B3BAC-CAE3-B51D-8436-CFD7BE2F2ECB}"/>
              </a:ext>
            </a:extLst>
          </p:cNvPr>
          <p:cNvPicPr>
            <a:picLocks noChangeAspect="1"/>
          </p:cNvPicPr>
          <p:nvPr/>
        </p:nvPicPr>
        <p:blipFill>
          <a:blip r:embed="rId2"/>
          <a:stretch>
            <a:fillRect/>
          </a:stretch>
        </p:blipFill>
        <p:spPr>
          <a:xfrm>
            <a:off x="5678129" y="291314"/>
            <a:ext cx="6366387" cy="285845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BB63C81-BBC9-979B-E41A-F23D84F01983}"/>
              </a:ext>
            </a:extLst>
          </p:cNvPr>
          <p:cNvPicPr>
            <a:picLocks noChangeAspect="1"/>
          </p:cNvPicPr>
          <p:nvPr/>
        </p:nvPicPr>
        <p:blipFill>
          <a:blip r:embed="rId3"/>
          <a:stretch>
            <a:fillRect/>
          </a:stretch>
        </p:blipFill>
        <p:spPr>
          <a:xfrm>
            <a:off x="3185255" y="3249182"/>
            <a:ext cx="5959012" cy="3353430"/>
          </a:xfrm>
          <a:prstGeom prst="rect">
            <a:avLst/>
          </a:prstGeom>
        </p:spPr>
      </p:pic>
      <p:pic>
        <p:nvPicPr>
          <p:cNvPr id="8" name="Picture 7" descr="A screenshot of a white and blue chart&#10;&#10;Description automatically generated">
            <a:extLst>
              <a:ext uri="{FF2B5EF4-FFF2-40B4-BE49-F238E27FC236}">
                <a16:creationId xmlns:a16="http://schemas.microsoft.com/office/drawing/2014/main" id="{B6DE7370-5150-9A19-92F2-EADB6CC37FD8}"/>
              </a:ext>
            </a:extLst>
          </p:cNvPr>
          <p:cNvPicPr>
            <a:picLocks noChangeAspect="1"/>
          </p:cNvPicPr>
          <p:nvPr/>
        </p:nvPicPr>
        <p:blipFill>
          <a:blip r:embed="rId4"/>
          <a:stretch>
            <a:fillRect/>
          </a:stretch>
        </p:blipFill>
        <p:spPr>
          <a:xfrm>
            <a:off x="9143264" y="3688432"/>
            <a:ext cx="2013005" cy="2947887"/>
          </a:xfrm>
          <a:prstGeom prst="rect">
            <a:avLst/>
          </a:prstGeom>
        </p:spPr>
      </p:pic>
      <p:sp>
        <p:nvSpPr>
          <p:cNvPr id="9" name="TextBox 8">
            <a:extLst>
              <a:ext uri="{FF2B5EF4-FFF2-40B4-BE49-F238E27FC236}">
                <a16:creationId xmlns:a16="http://schemas.microsoft.com/office/drawing/2014/main" id="{B39892EF-AA5E-3020-EA33-75E1ED199481}"/>
              </a:ext>
            </a:extLst>
          </p:cNvPr>
          <p:cNvSpPr txBox="1"/>
          <p:nvPr/>
        </p:nvSpPr>
        <p:spPr>
          <a:xfrm>
            <a:off x="307257" y="4750210"/>
            <a:ext cx="287839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ea typeface="+mn-lt"/>
                <a:cs typeface="+mn-lt"/>
              </a:rPr>
              <a:t>Plant vector generated using TF-IDF.</a:t>
            </a:r>
            <a:endParaRPr lang="en-US" sz="2200">
              <a:latin typeface="Calibri"/>
            </a:endParaRPr>
          </a:p>
        </p:txBody>
      </p:sp>
    </p:spTree>
    <p:extLst>
      <p:ext uri="{BB962C8B-B14F-4D97-AF65-F5344CB8AC3E}">
        <p14:creationId xmlns:p14="http://schemas.microsoft.com/office/powerpoint/2010/main" val="90276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8C6F0-1AD9-4DFF-3CC3-7852B7B308FB}"/>
              </a:ext>
            </a:extLst>
          </p:cNvPr>
          <p:cNvSpPr>
            <a:spLocks noGrp="1"/>
          </p:cNvSpPr>
          <p:nvPr>
            <p:ph type="title"/>
          </p:nvPr>
        </p:nvSpPr>
        <p:spPr>
          <a:xfrm>
            <a:off x="773237" y="1034142"/>
            <a:ext cx="1383890" cy="671867"/>
          </a:xfrm>
        </p:spPr>
        <p:txBody>
          <a:bodyPr/>
          <a:lstStyle/>
          <a:p>
            <a:r>
              <a:rPr lang="en-US">
                <a:cs typeface="Sabon Next LT"/>
              </a:rPr>
              <a:t>EDA</a:t>
            </a:r>
            <a:endParaRPr lang="en-US"/>
          </a:p>
        </p:txBody>
      </p:sp>
      <p:pic>
        <p:nvPicPr>
          <p:cNvPr id="9" name="Picture Placeholder 8" descr="A graph of a number of plants&#10;&#10;Description automatically generated">
            <a:extLst>
              <a:ext uri="{FF2B5EF4-FFF2-40B4-BE49-F238E27FC236}">
                <a16:creationId xmlns:a16="http://schemas.microsoft.com/office/drawing/2014/main" id="{53AA98E9-7721-A8A6-010E-C493113D1731}"/>
              </a:ext>
            </a:extLst>
          </p:cNvPr>
          <p:cNvPicPr>
            <a:picLocks noGrp="1" noChangeAspect="1"/>
          </p:cNvPicPr>
          <p:nvPr>
            <p:ph type="pic" sz="quarter" idx="13"/>
          </p:nvPr>
        </p:nvPicPr>
        <p:blipFill rotWithShape="1">
          <a:blip r:embed="rId2"/>
          <a:srcRect t="-650" r="2358" b="1377"/>
          <a:stretch/>
        </p:blipFill>
        <p:spPr>
          <a:xfrm>
            <a:off x="2147535" y="674309"/>
            <a:ext cx="9342086" cy="5506640"/>
          </a:xfrm>
        </p:spPr>
      </p:pic>
      <p:sp>
        <p:nvSpPr>
          <p:cNvPr id="6" name="Date Placeholder 5">
            <a:extLst>
              <a:ext uri="{FF2B5EF4-FFF2-40B4-BE49-F238E27FC236}">
                <a16:creationId xmlns:a16="http://schemas.microsoft.com/office/drawing/2014/main" id="{B3246685-B7BC-57A5-FED9-8C13EEC963D9}"/>
              </a:ext>
            </a:extLst>
          </p:cNvPr>
          <p:cNvSpPr>
            <a:spLocks noGrp="1"/>
          </p:cNvSpPr>
          <p:nvPr>
            <p:ph type="dt" sz="half" idx="10"/>
          </p:nvPr>
        </p:nvSpPr>
        <p:spPr/>
        <p:txBody>
          <a:bodyPr/>
          <a:lstStyle/>
          <a:p>
            <a:r>
              <a:rPr lang="en-US"/>
              <a:t>20XX</a:t>
            </a:r>
          </a:p>
        </p:txBody>
      </p:sp>
      <p:sp>
        <p:nvSpPr>
          <p:cNvPr id="8" name="Slide Number Placeholder 7">
            <a:extLst>
              <a:ext uri="{FF2B5EF4-FFF2-40B4-BE49-F238E27FC236}">
                <a16:creationId xmlns:a16="http://schemas.microsoft.com/office/drawing/2014/main" id="{C9943E54-4081-F5CB-7F8F-2C7A6494328A}"/>
              </a:ext>
            </a:extLst>
          </p:cNvPr>
          <p:cNvSpPr>
            <a:spLocks noGrp="1"/>
          </p:cNvSpPr>
          <p:nvPr>
            <p:ph type="sldNum" sz="quarter" idx="12"/>
          </p:nvPr>
        </p:nvSpPr>
        <p:spPr/>
        <p:txBody>
          <a:bodyPr/>
          <a:lstStyle/>
          <a:p>
            <a:fld id="{73B850FF-6169-4056-8077-06FFA93A5366}" type="slidenum">
              <a:rPr lang="en-US" smtClean="0"/>
              <a:t>12</a:t>
            </a:fld>
            <a:endParaRPr lang="en-US"/>
          </a:p>
        </p:txBody>
      </p:sp>
    </p:spTree>
    <p:extLst>
      <p:ext uri="{BB962C8B-B14F-4D97-AF65-F5344CB8AC3E}">
        <p14:creationId xmlns:p14="http://schemas.microsoft.com/office/powerpoint/2010/main" val="248586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730919-E7AF-E164-2CEA-24036169A702}"/>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1160775C-1ED6-19BD-0E10-F89976E05CA4}"/>
              </a:ext>
            </a:extLst>
          </p:cNvPr>
          <p:cNvSpPr>
            <a:spLocks noGrp="1"/>
          </p:cNvSpPr>
          <p:nvPr>
            <p:ph type="sldNum" sz="quarter" idx="12"/>
          </p:nvPr>
        </p:nvSpPr>
        <p:spPr/>
        <p:txBody>
          <a:bodyPr/>
          <a:lstStyle/>
          <a:p>
            <a:fld id="{73B850FF-6169-4056-8077-06FFA93A5366}" type="slidenum">
              <a:rPr lang="en-US" smtClean="0"/>
              <a:t>13</a:t>
            </a:fld>
            <a:endParaRPr lang="en-US"/>
          </a:p>
        </p:txBody>
      </p:sp>
      <p:pic>
        <p:nvPicPr>
          <p:cNvPr id="6" name="Picture 5" descr="A graph showing a number of flowers&#10;&#10;Description automatically generated">
            <a:extLst>
              <a:ext uri="{FF2B5EF4-FFF2-40B4-BE49-F238E27FC236}">
                <a16:creationId xmlns:a16="http://schemas.microsoft.com/office/drawing/2014/main" id="{7E4FBA87-F444-EF02-3871-187181ECE64E}"/>
              </a:ext>
            </a:extLst>
          </p:cNvPr>
          <p:cNvPicPr>
            <a:picLocks noChangeAspect="1"/>
          </p:cNvPicPr>
          <p:nvPr/>
        </p:nvPicPr>
        <p:blipFill>
          <a:blip r:embed="rId2"/>
          <a:stretch>
            <a:fillRect/>
          </a:stretch>
        </p:blipFill>
        <p:spPr>
          <a:xfrm>
            <a:off x="347375" y="996985"/>
            <a:ext cx="6870290" cy="4715386"/>
          </a:xfrm>
          <a:prstGeom prst="rect">
            <a:avLst/>
          </a:prstGeom>
        </p:spPr>
      </p:pic>
      <p:pic>
        <p:nvPicPr>
          <p:cNvPr id="7" name="Picture 6" descr="A pie chart with different colored circles&#10;&#10;Description automatically generated">
            <a:extLst>
              <a:ext uri="{FF2B5EF4-FFF2-40B4-BE49-F238E27FC236}">
                <a16:creationId xmlns:a16="http://schemas.microsoft.com/office/drawing/2014/main" id="{B16A1CE8-F602-68D1-2CF7-8609FB7A1E3D}"/>
              </a:ext>
            </a:extLst>
          </p:cNvPr>
          <p:cNvPicPr>
            <a:picLocks noChangeAspect="1"/>
          </p:cNvPicPr>
          <p:nvPr/>
        </p:nvPicPr>
        <p:blipFill>
          <a:blip r:embed="rId3"/>
          <a:stretch>
            <a:fillRect/>
          </a:stretch>
        </p:blipFill>
        <p:spPr>
          <a:xfrm>
            <a:off x="7362127" y="965573"/>
            <a:ext cx="4666936" cy="4703807"/>
          </a:xfrm>
          <a:prstGeom prst="rect">
            <a:avLst/>
          </a:prstGeom>
        </p:spPr>
      </p:pic>
    </p:spTree>
    <p:extLst>
      <p:ext uri="{BB962C8B-B14F-4D97-AF65-F5344CB8AC3E}">
        <p14:creationId xmlns:p14="http://schemas.microsoft.com/office/powerpoint/2010/main" val="149282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AFD1-89B1-C662-E328-7FA64721AB65}"/>
              </a:ext>
            </a:extLst>
          </p:cNvPr>
          <p:cNvSpPr>
            <a:spLocks noGrp="1"/>
          </p:cNvSpPr>
          <p:nvPr>
            <p:ph type="title"/>
          </p:nvPr>
        </p:nvSpPr>
        <p:spPr>
          <a:xfrm>
            <a:off x="1143000" y="1108653"/>
            <a:ext cx="6885737" cy="1199646"/>
          </a:xfrm>
        </p:spPr>
        <p:txBody>
          <a:bodyPr/>
          <a:lstStyle/>
          <a:p>
            <a:r>
              <a:rPr lang="en-US">
                <a:cs typeface="Sabon Next LT"/>
              </a:rPr>
              <a:t>Algorithm</a:t>
            </a:r>
            <a:br>
              <a:rPr lang="en-US">
                <a:cs typeface="Sabon Next LT"/>
              </a:rPr>
            </a:br>
            <a:r>
              <a:rPr lang="en-US">
                <a:cs typeface="Sabon Next LT"/>
              </a:rPr>
              <a:t>Implementations</a:t>
            </a:r>
            <a:endParaRPr lang="en-US"/>
          </a:p>
        </p:txBody>
      </p:sp>
      <p:sp>
        <p:nvSpPr>
          <p:cNvPr id="3" name="Content Placeholder 2">
            <a:extLst>
              <a:ext uri="{FF2B5EF4-FFF2-40B4-BE49-F238E27FC236}">
                <a16:creationId xmlns:a16="http://schemas.microsoft.com/office/drawing/2014/main" id="{D422A360-FBC9-2B97-DA40-DA2D30C270B8}"/>
              </a:ext>
            </a:extLst>
          </p:cNvPr>
          <p:cNvSpPr>
            <a:spLocks noGrp="1"/>
          </p:cNvSpPr>
          <p:nvPr>
            <p:ph idx="1"/>
          </p:nvPr>
        </p:nvSpPr>
        <p:spPr>
          <a:xfrm>
            <a:off x="1143000" y="2136059"/>
            <a:ext cx="4953000" cy="3743631"/>
          </a:xfrm>
        </p:spPr>
        <p:txBody>
          <a:bodyPr vert="horz" lIns="91440" tIns="45720" rIns="91440" bIns="45720" rtlCol="0" anchor="t">
            <a:normAutofit/>
          </a:bodyPr>
          <a:lstStyle/>
          <a:p>
            <a:pPr lvl="1" indent="0">
              <a:lnSpc>
                <a:spcPct val="100000"/>
              </a:lnSpc>
              <a:spcBef>
                <a:spcPts val="0"/>
              </a:spcBef>
              <a:buNone/>
            </a:pPr>
            <a:endParaRPr lang="en-US" sz="2200">
              <a:solidFill>
                <a:srgbClr val="444444"/>
              </a:solidFill>
              <a:latin typeface="Calibri"/>
              <a:cs typeface="Calibri"/>
            </a:endParaRPr>
          </a:p>
          <a:p>
            <a:endParaRPr lang="en-US"/>
          </a:p>
        </p:txBody>
      </p:sp>
      <p:sp>
        <p:nvSpPr>
          <p:cNvPr id="6" name="Date Placeholder 5">
            <a:extLst>
              <a:ext uri="{FF2B5EF4-FFF2-40B4-BE49-F238E27FC236}">
                <a16:creationId xmlns:a16="http://schemas.microsoft.com/office/drawing/2014/main" id="{F477CC89-DAEF-1D42-F7E1-853ABF072626}"/>
              </a:ext>
            </a:extLst>
          </p:cNvPr>
          <p:cNvSpPr>
            <a:spLocks noGrp="1"/>
          </p:cNvSpPr>
          <p:nvPr>
            <p:ph type="dt" sz="half" idx="10"/>
          </p:nvPr>
        </p:nvSpPr>
        <p:spPr/>
        <p:txBody>
          <a:bodyPr/>
          <a:lstStyle/>
          <a:p>
            <a:r>
              <a:rPr lang="en-US"/>
              <a:t>20XX</a:t>
            </a:r>
          </a:p>
        </p:txBody>
      </p:sp>
      <p:sp>
        <p:nvSpPr>
          <p:cNvPr id="8" name="Slide Number Placeholder 7">
            <a:extLst>
              <a:ext uri="{FF2B5EF4-FFF2-40B4-BE49-F238E27FC236}">
                <a16:creationId xmlns:a16="http://schemas.microsoft.com/office/drawing/2014/main" id="{D250ABE9-B26B-0A12-CD07-10C194FDF151}"/>
              </a:ext>
            </a:extLst>
          </p:cNvPr>
          <p:cNvSpPr>
            <a:spLocks noGrp="1"/>
          </p:cNvSpPr>
          <p:nvPr>
            <p:ph type="sldNum" sz="quarter" idx="12"/>
          </p:nvPr>
        </p:nvSpPr>
        <p:spPr/>
        <p:txBody>
          <a:bodyPr/>
          <a:lstStyle/>
          <a:p>
            <a:fld id="{73B850FF-6169-4056-8077-06FFA93A5366}" type="slidenum">
              <a:rPr lang="en-US" smtClean="0"/>
              <a:t>14</a:t>
            </a:fld>
            <a:endParaRPr lang="en-US"/>
          </a:p>
        </p:txBody>
      </p:sp>
      <p:sp>
        <p:nvSpPr>
          <p:cNvPr id="9" name="TextBox 8">
            <a:extLst>
              <a:ext uri="{FF2B5EF4-FFF2-40B4-BE49-F238E27FC236}">
                <a16:creationId xmlns:a16="http://schemas.microsoft.com/office/drawing/2014/main" id="{6E312B87-1D80-082D-7C40-8A95B19E7E5A}"/>
              </a:ext>
            </a:extLst>
          </p:cNvPr>
          <p:cNvSpPr txBox="1"/>
          <p:nvPr/>
        </p:nvSpPr>
        <p:spPr>
          <a:xfrm>
            <a:off x="1143000" y="2906662"/>
            <a:ext cx="512752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000000"/>
                </a:solidFill>
                <a:latin typeface="Calibri"/>
                <a:ea typeface="Roboto"/>
                <a:cs typeface="Roboto"/>
              </a:rPr>
              <a:t>We've utilized Collaborative Filtering for plant recommendation, investigating diverse clustering algorithms</a:t>
            </a:r>
          </a:p>
          <a:p>
            <a:endParaRPr lang="en-US" sz="2200">
              <a:solidFill>
                <a:srgbClr val="444444"/>
              </a:solidFill>
              <a:latin typeface="Calibri"/>
              <a:cs typeface="Calibri"/>
            </a:endParaRPr>
          </a:p>
          <a:p>
            <a:r>
              <a:rPr lang="en-US" sz="2200">
                <a:solidFill>
                  <a:srgbClr val="000000"/>
                </a:solidFill>
                <a:latin typeface="Calibri"/>
                <a:ea typeface="Roboto"/>
                <a:cs typeface="Roboto"/>
              </a:rPr>
              <a:t>Additionally, for personalized recommendations, we've employed Content-Based Similarity using TF-IDF.</a:t>
            </a:r>
          </a:p>
        </p:txBody>
      </p:sp>
      <p:pic>
        <p:nvPicPr>
          <p:cNvPr id="14" name="Picture Placeholder 13">
            <a:extLst>
              <a:ext uri="{FF2B5EF4-FFF2-40B4-BE49-F238E27FC236}">
                <a16:creationId xmlns:a16="http://schemas.microsoft.com/office/drawing/2014/main" id="{AE7CE921-FDF7-1E31-B228-656B707CF11C}"/>
              </a:ext>
            </a:extLst>
          </p:cNvPr>
          <p:cNvPicPr>
            <a:picLocks noGrp="1" noChangeAspect="1"/>
          </p:cNvPicPr>
          <p:nvPr>
            <p:ph type="pic" sz="quarter" idx="14"/>
          </p:nvPr>
        </p:nvPicPr>
        <p:blipFill>
          <a:blip r:embed="rId2"/>
          <a:srcRect t="20261" b="20261"/>
          <a:stretch/>
        </p:blipFill>
        <p:spPr>
          <a:xfrm>
            <a:off x="7304988" y="3654330"/>
            <a:ext cx="4237396" cy="2390385"/>
          </a:xfrm>
        </p:spPr>
      </p:pic>
      <p:pic>
        <p:nvPicPr>
          <p:cNvPr id="15" name="Picture Placeholder 14">
            <a:extLst>
              <a:ext uri="{FF2B5EF4-FFF2-40B4-BE49-F238E27FC236}">
                <a16:creationId xmlns:a16="http://schemas.microsoft.com/office/drawing/2014/main" id="{E042F9AE-F9C2-28B0-2C7C-43ED1018E132}"/>
              </a:ext>
            </a:extLst>
          </p:cNvPr>
          <p:cNvPicPr>
            <a:picLocks noGrp="1" noChangeAspect="1"/>
          </p:cNvPicPr>
          <p:nvPr>
            <p:ph type="pic" sz="quarter" idx="13"/>
          </p:nvPr>
        </p:nvPicPr>
        <p:blipFill>
          <a:blip r:embed="rId3"/>
          <a:srcRect l="14673" r="14673"/>
          <a:stretch/>
        </p:blipFill>
        <p:spPr/>
      </p:pic>
    </p:spTree>
    <p:extLst>
      <p:ext uri="{BB962C8B-B14F-4D97-AF65-F5344CB8AC3E}">
        <p14:creationId xmlns:p14="http://schemas.microsoft.com/office/powerpoint/2010/main" val="143863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3D42-499C-055C-1198-0FB9D46E63B9}"/>
              </a:ext>
            </a:extLst>
          </p:cNvPr>
          <p:cNvSpPr>
            <a:spLocks noGrp="1"/>
          </p:cNvSpPr>
          <p:nvPr>
            <p:ph type="title"/>
          </p:nvPr>
        </p:nvSpPr>
        <p:spPr>
          <a:xfrm>
            <a:off x="721060" y="2643255"/>
            <a:ext cx="2760482" cy="1378974"/>
          </a:xfrm>
        </p:spPr>
        <p:txBody>
          <a:bodyPr vert="horz" lIns="91440" tIns="45720" rIns="91440" bIns="45720" rtlCol="0" anchor="b">
            <a:noAutofit/>
          </a:bodyPr>
          <a:lstStyle/>
          <a:p>
            <a:pPr algn="just"/>
            <a:r>
              <a:rPr lang="en-US" sz="3600" b="1">
                <a:latin typeface="Sabon Next LT"/>
                <a:cs typeface="Sabon Next LT"/>
              </a:rPr>
              <a:t>Spectral</a:t>
            </a:r>
            <a:br>
              <a:rPr lang="en-US" sz="3600" b="1">
                <a:cs typeface="Sabon Next LT"/>
              </a:rPr>
            </a:br>
            <a:r>
              <a:rPr lang="en-US" sz="3600" b="1">
                <a:latin typeface="Sabon Next LT"/>
                <a:cs typeface="Sabon Next LT"/>
              </a:rPr>
              <a:t>Clustering</a:t>
            </a:r>
            <a:endParaRPr lang="en-US">
              <a:cs typeface="Sabon Next LT"/>
            </a:endParaRPr>
          </a:p>
        </p:txBody>
      </p:sp>
      <p:pic>
        <p:nvPicPr>
          <p:cNvPr id="9" name="Content Placeholder 8" descr="A screenshot of a computer program&#10;&#10;Description automatically generated">
            <a:extLst>
              <a:ext uri="{FF2B5EF4-FFF2-40B4-BE49-F238E27FC236}">
                <a16:creationId xmlns:a16="http://schemas.microsoft.com/office/drawing/2014/main" id="{A24C5BB2-CB33-FED3-01B8-5E56629784D6}"/>
              </a:ext>
            </a:extLst>
          </p:cNvPr>
          <p:cNvPicPr>
            <a:picLocks noGrp="1" noChangeAspect="1"/>
          </p:cNvPicPr>
          <p:nvPr>
            <p:ph idx="1"/>
          </p:nvPr>
        </p:nvPicPr>
        <p:blipFill>
          <a:blip r:embed="rId2"/>
          <a:stretch>
            <a:fillRect/>
          </a:stretch>
        </p:blipFill>
        <p:spPr>
          <a:xfrm>
            <a:off x="5149574" y="244975"/>
            <a:ext cx="6592835" cy="6166054"/>
          </a:xfrm>
        </p:spPr>
      </p:pic>
      <p:sp>
        <p:nvSpPr>
          <p:cNvPr id="5" name="Date Placeholder 4">
            <a:extLst>
              <a:ext uri="{FF2B5EF4-FFF2-40B4-BE49-F238E27FC236}">
                <a16:creationId xmlns:a16="http://schemas.microsoft.com/office/drawing/2014/main" id="{E5036714-4805-2D80-63CF-96FADF20E071}"/>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71910F39-13F8-CF2E-D435-F840B6D03683}"/>
              </a:ext>
            </a:extLst>
          </p:cNvPr>
          <p:cNvSpPr>
            <a:spLocks noGrp="1"/>
          </p:cNvSpPr>
          <p:nvPr>
            <p:ph type="sldNum" sz="quarter" idx="12"/>
          </p:nvPr>
        </p:nvSpPr>
        <p:spPr/>
        <p:txBody>
          <a:bodyPr/>
          <a:lstStyle/>
          <a:p>
            <a:fld id="{73B850FF-6169-4056-8077-06FFA93A5366}" type="slidenum">
              <a:rPr lang="en-US" smtClean="0"/>
              <a:t>15</a:t>
            </a:fld>
            <a:endParaRPr lang="en-US"/>
          </a:p>
        </p:txBody>
      </p:sp>
    </p:spTree>
    <p:extLst>
      <p:ext uri="{BB962C8B-B14F-4D97-AF65-F5344CB8AC3E}">
        <p14:creationId xmlns:p14="http://schemas.microsoft.com/office/powerpoint/2010/main" val="202241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with blue lines&#10;&#10;Description automatically generated">
            <a:extLst>
              <a:ext uri="{FF2B5EF4-FFF2-40B4-BE49-F238E27FC236}">
                <a16:creationId xmlns:a16="http://schemas.microsoft.com/office/drawing/2014/main" id="{16F33EE1-F950-61C0-AA08-FAF433A4383B}"/>
              </a:ext>
            </a:extLst>
          </p:cNvPr>
          <p:cNvPicPr>
            <a:picLocks noGrp="1" noChangeAspect="1"/>
          </p:cNvPicPr>
          <p:nvPr>
            <p:ph idx="1"/>
          </p:nvPr>
        </p:nvPicPr>
        <p:blipFill>
          <a:blip r:embed="rId2"/>
          <a:stretch>
            <a:fillRect/>
          </a:stretch>
        </p:blipFill>
        <p:spPr>
          <a:xfrm>
            <a:off x="294968" y="1247486"/>
            <a:ext cx="11589773" cy="4370658"/>
          </a:xfrm>
        </p:spPr>
      </p:pic>
      <p:sp>
        <p:nvSpPr>
          <p:cNvPr id="4" name="Date Placeholder 3">
            <a:extLst>
              <a:ext uri="{FF2B5EF4-FFF2-40B4-BE49-F238E27FC236}">
                <a16:creationId xmlns:a16="http://schemas.microsoft.com/office/drawing/2014/main" id="{E4487F60-73AC-3733-EF89-C4F0CE2CB068}"/>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28A1E4E8-2AEB-10ED-76B7-1E2B7BDE03C7}"/>
              </a:ext>
            </a:extLst>
          </p:cNvPr>
          <p:cNvSpPr>
            <a:spLocks noGrp="1"/>
          </p:cNvSpPr>
          <p:nvPr>
            <p:ph type="sldNum" sz="quarter" idx="12"/>
          </p:nvPr>
        </p:nvSpPr>
        <p:spPr/>
        <p:txBody>
          <a:bodyPr/>
          <a:lstStyle/>
          <a:p>
            <a:fld id="{73B850FF-6169-4056-8077-06FFA93A5366}" type="slidenum">
              <a:rPr lang="en-US" smtClean="0"/>
              <a:t>16</a:t>
            </a:fld>
            <a:endParaRPr lang="en-US"/>
          </a:p>
        </p:txBody>
      </p:sp>
    </p:spTree>
    <p:extLst>
      <p:ext uri="{BB962C8B-B14F-4D97-AF65-F5344CB8AC3E}">
        <p14:creationId xmlns:p14="http://schemas.microsoft.com/office/powerpoint/2010/main" val="405238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C503-2C6E-B12F-F8B3-9DD05E750B88}"/>
              </a:ext>
            </a:extLst>
          </p:cNvPr>
          <p:cNvSpPr>
            <a:spLocks noGrp="1"/>
          </p:cNvSpPr>
          <p:nvPr>
            <p:ph type="title"/>
          </p:nvPr>
        </p:nvSpPr>
        <p:spPr>
          <a:xfrm>
            <a:off x="655434" y="2558845"/>
            <a:ext cx="3932237" cy="1538748"/>
          </a:xfrm>
        </p:spPr>
        <p:txBody>
          <a:bodyPr>
            <a:normAutofit/>
          </a:bodyPr>
          <a:lstStyle/>
          <a:p>
            <a:r>
              <a:rPr lang="en-US" sz="3600" b="1">
                <a:cs typeface="Sabon Next LT"/>
              </a:rPr>
              <a:t>KMeans </a:t>
            </a:r>
            <a:br>
              <a:rPr lang="en-US" sz="3600" b="1">
                <a:cs typeface="Sabon Next LT"/>
              </a:rPr>
            </a:br>
            <a:r>
              <a:rPr lang="en-US" sz="3600" b="1">
                <a:cs typeface="Sabon Next LT"/>
              </a:rPr>
              <a:t>Clustering</a:t>
            </a:r>
          </a:p>
        </p:txBody>
      </p:sp>
      <p:pic>
        <p:nvPicPr>
          <p:cNvPr id="8" name="Content Placeholder 7" descr="A screenshot of a computer program&#10;&#10;Description automatically generated">
            <a:extLst>
              <a:ext uri="{FF2B5EF4-FFF2-40B4-BE49-F238E27FC236}">
                <a16:creationId xmlns:a16="http://schemas.microsoft.com/office/drawing/2014/main" id="{3501F940-6D56-1772-F7EB-322256F84AAC}"/>
              </a:ext>
            </a:extLst>
          </p:cNvPr>
          <p:cNvPicPr>
            <a:picLocks noGrp="1" noChangeAspect="1"/>
          </p:cNvPicPr>
          <p:nvPr>
            <p:ph idx="1"/>
          </p:nvPr>
        </p:nvPicPr>
        <p:blipFill>
          <a:blip r:embed="rId2"/>
          <a:stretch>
            <a:fillRect/>
          </a:stretch>
        </p:blipFill>
        <p:spPr>
          <a:xfrm>
            <a:off x="4260187" y="447982"/>
            <a:ext cx="7489720" cy="5964799"/>
          </a:xfrm>
        </p:spPr>
      </p:pic>
      <p:sp>
        <p:nvSpPr>
          <p:cNvPr id="5" name="Date Placeholder 4">
            <a:extLst>
              <a:ext uri="{FF2B5EF4-FFF2-40B4-BE49-F238E27FC236}">
                <a16:creationId xmlns:a16="http://schemas.microsoft.com/office/drawing/2014/main" id="{2EF7B5CD-F1D3-21D3-5AB3-2048C73C2A0E}"/>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4C6F2CA8-5304-536E-BF50-C604B9AA0A18}"/>
              </a:ext>
            </a:extLst>
          </p:cNvPr>
          <p:cNvSpPr>
            <a:spLocks noGrp="1"/>
          </p:cNvSpPr>
          <p:nvPr>
            <p:ph type="sldNum" sz="quarter" idx="12"/>
          </p:nvPr>
        </p:nvSpPr>
        <p:spPr/>
        <p:txBody>
          <a:bodyPr/>
          <a:lstStyle/>
          <a:p>
            <a:fld id="{73B850FF-6169-4056-8077-06FFA93A5366}" type="slidenum">
              <a:rPr lang="en-US" smtClean="0"/>
              <a:t>17</a:t>
            </a:fld>
            <a:endParaRPr lang="en-US"/>
          </a:p>
        </p:txBody>
      </p:sp>
    </p:spTree>
    <p:extLst>
      <p:ext uri="{BB962C8B-B14F-4D97-AF65-F5344CB8AC3E}">
        <p14:creationId xmlns:p14="http://schemas.microsoft.com/office/powerpoint/2010/main" val="29108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41AF-16FE-47B8-A8B8-995D1641A2E2}"/>
              </a:ext>
            </a:extLst>
          </p:cNvPr>
          <p:cNvSpPr>
            <a:spLocks noGrp="1"/>
          </p:cNvSpPr>
          <p:nvPr>
            <p:ph type="title"/>
          </p:nvPr>
        </p:nvSpPr>
        <p:spPr>
          <a:xfrm>
            <a:off x="358878" y="651289"/>
            <a:ext cx="4670321" cy="1503746"/>
          </a:xfrm>
        </p:spPr>
        <p:txBody>
          <a:bodyPr/>
          <a:lstStyle/>
          <a:p>
            <a:r>
              <a:rPr lang="en-US" sz="2400">
                <a:cs typeface="Sabon Next LT"/>
              </a:rPr>
              <a:t>Optimal clusters were found to be 36 with an average silhouette score of</a:t>
            </a:r>
            <a:r>
              <a:rPr lang="en-US" sz="2400">
                <a:latin typeface="Calibri"/>
                <a:cs typeface="Sabon Next LT"/>
              </a:rPr>
              <a:t> 0.2095814612591566</a:t>
            </a:r>
            <a:endParaRPr lang="en-US" sz="2400">
              <a:latin typeface="Calibri"/>
            </a:endParaRPr>
          </a:p>
        </p:txBody>
      </p:sp>
      <p:pic>
        <p:nvPicPr>
          <p:cNvPr id="11" name="Content Placeholder 10" descr="A graph with blue lines and green text&#10;&#10;Description automatically generated">
            <a:extLst>
              <a:ext uri="{FF2B5EF4-FFF2-40B4-BE49-F238E27FC236}">
                <a16:creationId xmlns:a16="http://schemas.microsoft.com/office/drawing/2014/main" id="{45FDBEA1-8DEC-6F75-F9A4-A260545C8261}"/>
              </a:ext>
            </a:extLst>
          </p:cNvPr>
          <p:cNvPicPr>
            <a:picLocks noGrp="1" noChangeAspect="1"/>
          </p:cNvPicPr>
          <p:nvPr>
            <p:ph idx="1"/>
          </p:nvPr>
        </p:nvPicPr>
        <p:blipFill>
          <a:blip r:embed="rId2"/>
          <a:stretch>
            <a:fillRect/>
          </a:stretch>
        </p:blipFill>
        <p:spPr>
          <a:xfrm>
            <a:off x="5307428" y="394126"/>
            <a:ext cx="6743675" cy="5835444"/>
          </a:xfrm>
        </p:spPr>
      </p:pic>
      <p:sp>
        <p:nvSpPr>
          <p:cNvPr id="5" name="Date Placeholder 4">
            <a:extLst>
              <a:ext uri="{FF2B5EF4-FFF2-40B4-BE49-F238E27FC236}">
                <a16:creationId xmlns:a16="http://schemas.microsoft.com/office/drawing/2014/main" id="{BAC7A329-FF6A-38E8-BCB8-5DB04D1470C1}"/>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65B32FFC-C2E6-936F-CEDB-B9169DC48748}"/>
              </a:ext>
            </a:extLst>
          </p:cNvPr>
          <p:cNvSpPr>
            <a:spLocks noGrp="1"/>
          </p:cNvSpPr>
          <p:nvPr>
            <p:ph type="sldNum" sz="quarter" idx="12"/>
          </p:nvPr>
        </p:nvSpPr>
        <p:spPr/>
        <p:txBody>
          <a:bodyPr/>
          <a:lstStyle/>
          <a:p>
            <a:fld id="{73B850FF-6169-4056-8077-06FFA93A5366}" type="slidenum">
              <a:rPr lang="en-US" smtClean="0"/>
              <a:t>18</a:t>
            </a:fld>
            <a:endParaRPr lang="en-US"/>
          </a:p>
        </p:txBody>
      </p:sp>
      <p:pic>
        <p:nvPicPr>
          <p:cNvPr id="3" name="Picture 2" descr="A screen shot of a computer&#10;&#10;Description automatically generated">
            <a:extLst>
              <a:ext uri="{FF2B5EF4-FFF2-40B4-BE49-F238E27FC236}">
                <a16:creationId xmlns:a16="http://schemas.microsoft.com/office/drawing/2014/main" id="{0DFD1589-58B1-407E-6DDC-E66EA80F3D7F}"/>
              </a:ext>
            </a:extLst>
          </p:cNvPr>
          <p:cNvPicPr>
            <a:picLocks noChangeAspect="1"/>
          </p:cNvPicPr>
          <p:nvPr/>
        </p:nvPicPr>
        <p:blipFill>
          <a:blip r:embed="rId3"/>
          <a:stretch>
            <a:fillRect/>
          </a:stretch>
        </p:blipFill>
        <p:spPr>
          <a:xfrm>
            <a:off x="356727" y="2867025"/>
            <a:ext cx="4743450" cy="1123950"/>
          </a:xfrm>
          <a:prstGeom prst="rect">
            <a:avLst/>
          </a:prstGeom>
        </p:spPr>
      </p:pic>
    </p:spTree>
    <p:extLst>
      <p:ext uri="{BB962C8B-B14F-4D97-AF65-F5344CB8AC3E}">
        <p14:creationId xmlns:p14="http://schemas.microsoft.com/office/powerpoint/2010/main" val="307587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339A940-9748-1137-BE0E-F2E4B0697C5C}"/>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486B6FCA-FCB7-E06F-C9D4-CA8276BDF963}"/>
              </a:ext>
            </a:extLst>
          </p:cNvPr>
          <p:cNvSpPr>
            <a:spLocks noGrp="1"/>
          </p:cNvSpPr>
          <p:nvPr>
            <p:ph type="sldNum" sz="quarter" idx="12"/>
          </p:nvPr>
        </p:nvSpPr>
        <p:spPr/>
        <p:txBody>
          <a:bodyPr/>
          <a:lstStyle/>
          <a:p>
            <a:fld id="{73B850FF-6169-4056-8077-06FFA93A5366}" type="slidenum">
              <a:rPr lang="en-US" smtClean="0"/>
              <a:t>19</a:t>
            </a:fld>
            <a:endParaRPr lang="en-US"/>
          </a:p>
        </p:txBody>
      </p:sp>
      <p:pic>
        <p:nvPicPr>
          <p:cNvPr id="7" name="Picture 6" descr="A screenshot of a math test&#10;&#10;Description automatically generated">
            <a:extLst>
              <a:ext uri="{FF2B5EF4-FFF2-40B4-BE49-F238E27FC236}">
                <a16:creationId xmlns:a16="http://schemas.microsoft.com/office/drawing/2014/main" id="{A13DA810-B89D-3011-87D7-076187866044}"/>
              </a:ext>
            </a:extLst>
          </p:cNvPr>
          <p:cNvPicPr>
            <a:picLocks noChangeAspect="1"/>
          </p:cNvPicPr>
          <p:nvPr/>
        </p:nvPicPr>
        <p:blipFill>
          <a:blip r:embed="rId2"/>
          <a:stretch>
            <a:fillRect/>
          </a:stretch>
        </p:blipFill>
        <p:spPr>
          <a:xfrm>
            <a:off x="1393324" y="351504"/>
            <a:ext cx="2633385" cy="6068961"/>
          </a:xfrm>
          <a:prstGeom prst="rect">
            <a:avLst/>
          </a:prstGeom>
        </p:spPr>
      </p:pic>
      <p:pic>
        <p:nvPicPr>
          <p:cNvPr id="8" name="Picture 7" descr="A colorful circle with numbers and numbers&#10;&#10;Description automatically generated">
            <a:extLst>
              <a:ext uri="{FF2B5EF4-FFF2-40B4-BE49-F238E27FC236}">
                <a16:creationId xmlns:a16="http://schemas.microsoft.com/office/drawing/2014/main" id="{5F5FA27D-547A-2B92-FB78-BC26660EC458}"/>
              </a:ext>
            </a:extLst>
          </p:cNvPr>
          <p:cNvPicPr>
            <a:picLocks noChangeAspect="1"/>
          </p:cNvPicPr>
          <p:nvPr/>
        </p:nvPicPr>
        <p:blipFill>
          <a:blip r:embed="rId3"/>
          <a:stretch>
            <a:fillRect/>
          </a:stretch>
        </p:blipFill>
        <p:spPr>
          <a:xfrm>
            <a:off x="4673581" y="357648"/>
            <a:ext cx="6322999" cy="6032090"/>
          </a:xfrm>
          <a:prstGeom prst="rect">
            <a:avLst/>
          </a:prstGeom>
        </p:spPr>
      </p:pic>
    </p:spTree>
    <p:extLst>
      <p:ext uri="{BB962C8B-B14F-4D97-AF65-F5344CB8AC3E}">
        <p14:creationId xmlns:p14="http://schemas.microsoft.com/office/powerpoint/2010/main" val="393370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1F5DD0-1F4C-45C4-8BEC-33AB4B47BF98}"/>
              </a:ext>
            </a:extLst>
          </p:cNvPr>
          <p:cNvSpPr>
            <a:spLocks noGrp="1"/>
          </p:cNvSpPr>
          <p:nvPr>
            <p:ph type="title"/>
          </p:nvPr>
        </p:nvSpPr>
        <p:spPr>
          <a:xfrm>
            <a:off x="838200" y="565257"/>
            <a:ext cx="4953000" cy="1159617"/>
          </a:xfrm>
        </p:spPr>
        <p:txBody>
          <a:bodyPr/>
          <a:lstStyle/>
          <a:p>
            <a:r>
              <a:rPr lang="en-US">
                <a:cs typeface="Sabon Next LT"/>
              </a:rPr>
              <a:t>Introduction</a:t>
            </a:r>
          </a:p>
        </p:txBody>
      </p:sp>
      <p:sp>
        <p:nvSpPr>
          <p:cNvPr id="9" name="Content Placeholder 8">
            <a:extLst>
              <a:ext uri="{FF2B5EF4-FFF2-40B4-BE49-F238E27FC236}">
                <a16:creationId xmlns:a16="http://schemas.microsoft.com/office/drawing/2014/main" id="{CECA5D41-8779-43E7-AC6F-3AFF246240B3}"/>
              </a:ext>
            </a:extLst>
          </p:cNvPr>
          <p:cNvSpPr>
            <a:spLocks noGrp="1"/>
          </p:cNvSpPr>
          <p:nvPr>
            <p:ph idx="1"/>
          </p:nvPr>
        </p:nvSpPr>
        <p:spPr>
          <a:xfrm>
            <a:off x="838200" y="1852300"/>
            <a:ext cx="4952681" cy="4430807"/>
          </a:xfrm>
        </p:spPr>
        <p:txBody>
          <a:bodyPr>
            <a:normAutofit fontScale="92500"/>
          </a:bodyPr>
          <a:lstStyle/>
          <a:p>
            <a:r>
              <a:rPr lang="en-US" sz="2400">
                <a:solidFill>
                  <a:srgbClr val="000000"/>
                </a:solidFill>
                <a:latin typeface="Calibri"/>
                <a:ea typeface="Roboto"/>
                <a:cs typeface="Roboto"/>
              </a:rPr>
              <a:t>Flora Genie is a personalized plant recommendation system aimed at assisting amateur gardening enthusiasts in selecting the most suitable plants for their home or garden. </a:t>
            </a:r>
          </a:p>
          <a:p>
            <a:endParaRPr lang="en-US" sz="2400">
              <a:solidFill>
                <a:srgbClr val="000000"/>
              </a:solidFill>
              <a:latin typeface="Calibri"/>
              <a:ea typeface="Roboto"/>
              <a:cs typeface="Roboto"/>
            </a:endParaRPr>
          </a:p>
          <a:p>
            <a:r>
              <a:rPr lang="en-US" sz="2400">
                <a:solidFill>
                  <a:srgbClr val="000000"/>
                </a:solidFill>
                <a:latin typeface="Calibri"/>
                <a:ea typeface="Roboto"/>
                <a:cs typeface="Roboto"/>
              </a:rPr>
              <a:t>By specifying criteria such as plant category, light and water requirements, plant form, foliage description, and more, users can receive tailored recommendations.</a:t>
            </a:r>
            <a:endParaRPr lang="en-US" sz="2400">
              <a:latin typeface="Calibri"/>
              <a:ea typeface="Roboto"/>
              <a:cs typeface="Roboto"/>
            </a:endParaRPr>
          </a:p>
        </p:txBody>
      </p:sp>
      <p:sp>
        <p:nvSpPr>
          <p:cNvPr id="2" name="Date Placeholder 1">
            <a:extLst>
              <a:ext uri="{FF2B5EF4-FFF2-40B4-BE49-F238E27FC236}">
                <a16:creationId xmlns:a16="http://schemas.microsoft.com/office/drawing/2014/main" id="{6B335B82-405E-4242-85B4-2B74C39FB6B2}"/>
              </a:ext>
            </a:extLst>
          </p:cNvPr>
          <p:cNvSpPr>
            <a:spLocks noGrp="1"/>
          </p:cNvSpPr>
          <p:nvPr>
            <p:ph type="dt" sz="half" idx="10"/>
          </p:nvPr>
        </p:nvSpPr>
        <p:spPr>
          <a:xfrm>
            <a:off x="458694" y="6416675"/>
            <a:ext cx="2743200" cy="365125"/>
          </a:xfrm>
        </p:spPr>
        <p:txBody>
          <a:bodyPr/>
          <a:lstStyle/>
          <a:p>
            <a:r>
              <a:rPr lang="en-US"/>
              <a:t>20XX</a:t>
            </a:r>
          </a:p>
        </p:txBody>
      </p:sp>
      <p:sp>
        <p:nvSpPr>
          <p:cNvPr id="4" name="Slide Number Placeholder 3">
            <a:extLst>
              <a:ext uri="{FF2B5EF4-FFF2-40B4-BE49-F238E27FC236}">
                <a16:creationId xmlns:a16="http://schemas.microsoft.com/office/drawing/2014/main" id="{2EA21BC8-8853-41B4-91F9-DD94F7939B6F}"/>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2</a:t>
            </a:fld>
            <a:endParaRPr lang="en-US"/>
          </a:p>
        </p:txBody>
      </p:sp>
      <p:pic>
        <p:nvPicPr>
          <p:cNvPr id="7" name="Picture Placeholder 6">
            <a:extLst>
              <a:ext uri="{FF2B5EF4-FFF2-40B4-BE49-F238E27FC236}">
                <a16:creationId xmlns:a16="http://schemas.microsoft.com/office/drawing/2014/main" id="{656CC898-6CD1-ADAD-760B-0515B62DC71F}"/>
              </a:ext>
            </a:extLst>
          </p:cNvPr>
          <p:cNvPicPr>
            <a:picLocks noGrp="1" noChangeAspect="1"/>
          </p:cNvPicPr>
          <p:nvPr>
            <p:ph type="pic" sz="quarter" idx="13"/>
          </p:nvPr>
        </p:nvPicPr>
        <p:blipFill>
          <a:blip r:embed="rId2"/>
          <a:srcRect t="3490" b="3490"/>
          <a:stretch/>
        </p:blipFill>
        <p:spPr/>
      </p:pic>
    </p:spTree>
    <p:extLst>
      <p:ext uri="{BB962C8B-B14F-4D97-AF65-F5344CB8AC3E}">
        <p14:creationId xmlns:p14="http://schemas.microsoft.com/office/powerpoint/2010/main" val="1703968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8647-1DEF-F203-38DC-D59A66DA861B}"/>
              </a:ext>
            </a:extLst>
          </p:cNvPr>
          <p:cNvSpPr>
            <a:spLocks noGrp="1"/>
          </p:cNvSpPr>
          <p:nvPr>
            <p:ph type="title"/>
          </p:nvPr>
        </p:nvSpPr>
        <p:spPr>
          <a:xfrm>
            <a:off x="815208" y="2743201"/>
            <a:ext cx="2924430" cy="1366684"/>
          </a:xfrm>
        </p:spPr>
        <p:txBody>
          <a:bodyPr>
            <a:normAutofit/>
          </a:bodyPr>
          <a:lstStyle/>
          <a:p>
            <a:r>
              <a:rPr lang="en-US" sz="3600" b="1">
                <a:cs typeface="Sabon Next LT"/>
              </a:rPr>
              <a:t>KMeans++</a:t>
            </a:r>
            <a:br>
              <a:rPr lang="en-US" sz="3600" b="1">
                <a:cs typeface="Sabon Next LT"/>
              </a:rPr>
            </a:br>
            <a:r>
              <a:rPr lang="en-US" sz="3600" b="1">
                <a:cs typeface="Sabon Next LT"/>
              </a:rPr>
              <a:t>Clustering</a:t>
            </a:r>
            <a:endParaRPr lang="en-US" sz="3600" b="1"/>
          </a:p>
        </p:txBody>
      </p:sp>
      <p:sp>
        <p:nvSpPr>
          <p:cNvPr id="5" name="Date Placeholder 4">
            <a:extLst>
              <a:ext uri="{FF2B5EF4-FFF2-40B4-BE49-F238E27FC236}">
                <a16:creationId xmlns:a16="http://schemas.microsoft.com/office/drawing/2014/main" id="{D4C7AC2E-339B-CA63-CF67-FE296E89DFB2}"/>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8AB206D2-841E-F98E-E9F4-048D5AF86945}"/>
              </a:ext>
            </a:extLst>
          </p:cNvPr>
          <p:cNvSpPr>
            <a:spLocks noGrp="1"/>
          </p:cNvSpPr>
          <p:nvPr>
            <p:ph type="sldNum" sz="quarter" idx="12"/>
          </p:nvPr>
        </p:nvSpPr>
        <p:spPr/>
        <p:txBody>
          <a:bodyPr/>
          <a:lstStyle/>
          <a:p>
            <a:fld id="{73B850FF-6169-4056-8077-06FFA93A5366}" type="slidenum">
              <a:rPr lang="en-US" smtClean="0"/>
              <a:t>20</a:t>
            </a:fld>
            <a:endParaRPr lang="en-US"/>
          </a:p>
        </p:txBody>
      </p:sp>
      <p:pic>
        <p:nvPicPr>
          <p:cNvPr id="11" name="Content Placeholder 10" descr="A screenshot of a computer program&#10;&#10;Description automatically generated">
            <a:extLst>
              <a:ext uri="{FF2B5EF4-FFF2-40B4-BE49-F238E27FC236}">
                <a16:creationId xmlns:a16="http://schemas.microsoft.com/office/drawing/2014/main" id="{B7E3D62E-742A-D459-8C38-0C02B0925B31}"/>
              </a:ext>
            </a:extLst>
          </p:cNvPr>
          <p:cNvPicPr>
            <a:picLocks noGrp="1" noChangeAspect="1"/>
          </p:cNvPicPr>
          <p:nvPr>
            <p:ph idx="1"/>
          </p:nvPr>
        </p:nvPicPr>
        <p:blipFill>
          <a:blip r:embed="rId2"/>
          <a:stretch>
            <a:fillRect/>
          </a:stretch>
        </p:blipFill>
        <p:spPr>
          <a:xfrm>
            <a:off x="3866587" y="501755"/>
            <a:ext cx="7883627" cy="5918709"/>
          </a:xfrm>
        </p:spPr>
      </p:pic>
    </p:spTree>
    <p:extLst>
      <p:ext uri="{BB962C8B-B14F-4D97-AF65-F5344CB8AC3E}">
        <p14:creationId xmlns:p14="http://schemas.microsoft.com/office/powerpoint/2010/main" val="73870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0DC5-01E0-F6E7-5434-4C7E64063127}"/>
              </a:ext>
            </a:extLst>
          </p:cNvPr>
          <p:cNvSpPr>
            <a:spLocks noGrp="1"/>
          </p:cNvSpPr>
          <p:nvPr>
            <p:ph type="title"/>
          </p:nvPr>
        </p:nvSpPr>
        <p:spPr>
          <a:xfrm>
            <a:off x="469491" y="688159"/>
            <a:ext cx="4707191" cy="1835585"/>
          </a:xfrm>
        </p:spPr>
        <p:txBody>
          <a:bodyPr/>
          <a:lstStyle/>
          <a:p>
            <a:r>
              <a:rPr lang="en-US" sz="2400">
                <a:ea typeface="+mj-lt"/>
                <a:cs typeface="+mj-lt"/>
              </a:rPr>
              <a:t>Optimal clusters were found to be 36 with an average silhouette score of</a:t>
            </a:r>
            <a:r>
              <a:rPr lang="en-US" sz="2400">
                <a:latin typeface="Calibri"/>
                <a:cs typeface="Calibri"/>
              </a:rPr>
              <a:t> </a:t>
            </a:r>
            <a:r>
              <a:rPr lang="en-US" sz="2200">
                <a:latin typeface="Calibri"/>
                <a:cs typeface="Calibri"/>
              </a:rPr>
              <a:t>0.2095814612591566</a:t>
            </a:r>
            <a:endParaRPr lang="en-US" sz="2200">
              <a:latin typeface="Calibri"/>
            </a:endParaRPr>
          </a:p>
        </p:txBody>
      </p:sp>
      <p:pic>
        <p:nvPicPr>
          <p:cNvPr id="8" name="Content Placeholder 7" descr="A graph with blue lines&#10;&#10;Description automatically generated">
            <a:extLst>
              <a:ext uri="{FF2B5EF4-FFF2-40B4-BE49-F238E27FC236}">
                <a16:creationId xmlns:a16="http://schemas.microsoft.com/office/drawing/2014/main" id="{44548713-BB6E-C1F6-6AAE-598C2EC3751F}"/>
              </a:ext>
            </a:extLst>
          </p:cNvPr>
          <p:cNvPicPr>
            <a:picLocks noGrp="1" noChangeAspect="1"/>
          </p:cNvPicPr>
          <p:nvPr>
            <p:ph idx="1"/>
          </p:nvPr>
        </p:nvPicPr>
        <p:blipFill>
          <a:blip r:embed="rId2"/>
          <a:stretch>
            <a:fillRect/>
          </a:stretch>
        </p:blipFill>
        <p:spPr>
          <a:xfrm>
            <a:off x="5394216" y="652223"/>
            <a:ext cx="6631551" cy="5589639"/>
          </a:xfrm>
        </p:spPr>
      </p:pic>
      <p:sp>
        <p:nvSpPr>
          <p:cNvPr id="5" name="Date Placeholder 4">
            <a:extLst>
              <a:ext uri="{FF2B5EF4-FFF2-40B4-BE49-F238E27FC236}">
                <a16:creationId xmlns:a16="http://schemas.microsoft.com/office/drawing/2014/main" id="{9308F89D-75F2-7D87-8A2C-1F24A1C281BA}"/>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1124E2A6-9FD1-6B8F-75E3-8FEE6D9ADD1E}"/>
              </a:ext>
            </a:extLst>
          </p:cNvPr>
          <p:cNvSpPr>
            <a:spLocks noGrp="1"/>
          </p:cNvSpPr>
          <p:nvPr>
            <p:ph type="sldNum" sz="quarter" idx="12"/>
          </p:nvPr>
        </p:nvSpPr>
        <p:spPr/>
        <p:txBody>
          <a:bodyPr/>
          <a:lstStyle/>
          <a:p>
            <a:fld id="{73B850FF-6169-4056-8077-06FFA93A5366}" type="slidenum">
              <a:rPr lang="en-US" smtClean="0"/>
              <a:t>21</a:t>
            </a:fld>
            <a:endParaRPr lang="en-US"/>
          </a:p>
        </p:txBody>
      </p:sp>
      <p:pic>
        <p:nvPicPr>
          <p:cNvPr id="3" name="Picture 2">
            <a:extLst>
              <a:ext uri="{FF2B5EF4-FFF2-40B4-BE49-F238E27FC236}">
                <a16:creationId xmlns:a16="http://schemas.microsoft.com/office/drawing/2014/main" id="{D3757F22-25E7-76E4-8A59-5E6EC0967933}"/>
              </a:ext>
            </a:extLst>
          </p:cNvPr>
          <p:cNvPicPr>
            <a:picLocks noChangeAspect="1"/>
          </p:cNvPicPr>
          <p:nvPr/>
        </p:nvPicPr>
        <p:blipFill>
          <a:blip r:embed="rId3"/>
          <a:stretch>
            <a:fillRect/>
          </a:stretch>
        </p:blipFill>
        <p:spPr>
          <a:xfrm>
            <a:off x="266239" y="2828925"/>
            <a:ext cx="4924425" cy="1200150"/>
          </a:xfrm>
          <a:prstGeom prst="rect">
            <a:avLst/>
          </a:prstGeom>
        </p:spPr>
      </p:pic>
    </p:spTree>
    <p:extLst>
      <p:ext uri="{BB962C8B-B14F-4D97-AF65-F5344CB8AC3E}">
        <p14:creationId xmlns:p14="http://schemas.microsoft.com/office/powerpoint/2010/main" val="39306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5C328C-8196-B9B8-C340-384975A9A1A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84079B38-38A2-F80F-51DC-5382E8068EC9}"/>
              </a:ext>
            </a:extLst>
          </p:cNvPr>
          <p:cNvSpPr>
            <a:spLocks noGrp="1"/>
          </p:cNvSpPr>
          <p:nvPr>
            <p:ph type="sldNum" sz="quarter" idx="12"/>
          </p:nvPr>
        </p:nvSpPr>
        <p:spPr/>
        <p:txBody>
          <a:bodyPr/>
          <a:lstStyle/>
          <a:p>
            <a:fld id="{73B850FF-6169-4056-8077-06FFA93A5366}" type="slidenum">
              <a:rPr lang="en-US" smtClean="0"/>
              <a:t>22</a:t>
            </a:fld>
            <a:endParaRPr lang="en-US"/>
          </a:p>
        </p:txBody>
      </p:sp>
      <p:pic>
        <p:nvPicPr>
          <p:cNvPr id="7" name="Picture 6" descr="A screenshot of a test&#10;&#10;Description automatically generated">
            <a:extLst>
              <a:ext uri="{FF2B5EF4-FFF2-40B4-BE49-F238E27FC236}">
                <a16:creationId xmlns:a16="http://schemas.microsoft.com/office/drawing/2014/main" id="{2A7D359B-BF71-AD38-3A7F-1B3E448CB6DD}"/>
              </a:ext>
            </a:extLst>
          </p:cNvPr>
          <p:cNvPicPr>
            <a:picLocks noChangeAspect="1"/>
          </p:cNvPicPr>
          <p:nvPr/>
        </p:nvPicPr>
        <p:blipFill>
          <a:blip r:embed="rId2"/>
          <a:stretch>
            <a:fillRect/>
          </a:stretch>
        </p:blipFill>
        <p:spPr>
          <a:xfrm>
            <a:off x="811345" y="400665"/>
            <a:ext cx="3612988" cy="5761703"/>
          </a:xfrm>
          <a:prstGeom prst="rect">
            <a:avLst/>
          </a:prstGeom>
        </p:spPr>
      </p:pic>
      <p:pic>
        <p:nvPicPr>
          <p:cNvPr id="8" name="Picture 7" descr="A colorful circle with numbers and a number&#10;&#10;Description automatically generated">
            <a:extLst>
              <a:ext uri="{FF2B5EF4-FFF2-40B4-BE49-F238E27FC236}">
                <a16:creationId xmlns:a16="http://schemas.microsoft.com/office/drawing/2014/main" id="{A5F6F126-FC13-5803-C2CA-02174489AD74}"/>
              </a:ext>
            </a:extLst>
          </p:cNvPr>
          <p:cNvPicPr>
            <a:picLocks noChangeAspect="1"/>
          </p:cNvPicPr>
          <p:nvPr/>
        </p:nvPicPr>
        <p:blipFill>
          <a:blip r:embed="rId3"/>
          <a:stretch>
            <a:fillRect/>
          </a:stretch>
        </p:blipFill>
        <p:spPr>
          <a:xfrm>
            <a:off x="4752185" y="400665"/>
            <a:ext cx="6325566" cy="5761703"/>
          </a:xfrm>
          <a:prstGeom prst="rect">
            <a:avLst/>
          </a:prstGeom>
        </p:spPr>
      </p:pic>
    </p:spTree>
    <p:extLst>
      <p:ext uri="{BB962C8B-B14F-4D97-AF65-F5344CB8AC3E}">
        <p14:creationId xmlns:p14="http://schemas.microsoft.com/office/powerpoint/2010/main" val="3299853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0D92-C2F8-7795-DCBA-8DC625FF01AA}"/>
              </a:ext>
            </a:extLst>
          </p:cNvPr>
          <p:cNvSpPr>
            <a:spLocks noGrp="1"/>
          </p:cNvSpPr>
          <p:nvPr>
            <p:ph type="title"/>
          </p:nvPr>
        </p:nvSpPr>
        <p:spPr>
          <a:xfrm>
            <a:off x="681637" y="2930106"/>
            <a:ext cx="3932237" cy="997975"/>
          </a:xfrm>
        </p:spPr>
        <p:txBody>
          <a:bodyPr vert="horz" lIns="91440" tIns="45720" rIns="91440" bIns="45720" rtlCol="0" anchor="b">
            <a:noAutofit/>
          </a:bodyPr>
          <a:lstStyle/>
          <a:p>
            <a:r>
              <a:rPr lang="en-US" sz="3600" b="1">
                <a:cs typeface="Sabon Next LT"/>
              </a:rPr>
              <a:t>Hierarchical</a:t>
            </a:r>
            <a:br>
              <a:rPr lang="en-US" sz="3600" b="1">
                <a:cs typeface="Sabon Next LT"/>
              </a:rPr>
            </a:br>
            <a:r>
              <a:rPr lang="en-US" sz="3600" b="1">
                <a:cs typeface="Sabon Next LT"/>
              </a:rPr>
              <a:t>Clustering</a:t>
            </a:r>
            <a:endParaRPr lang="en-US" sz="3600" b="1"/>
          </a:p>
        </p:txBody>
      </p:sp>
      <p:pic>
        <p:nvPicPr>
          <p:cNvPr id="9" name="Picture Placeholder 8" descr="A screenshot of a computer&#10;&#10;Description automatically generated">
            <a:extLst>
              <a:ext uri="{FF2B5EF4-FFF2-40B4-BE49-F238E27FC236}">
                <a16:creationId xmlns:a16="http://schemas.microsoft.com/office/drawing/2014/main" id="{6585BC1B-FB43-6370-F3E6-69933DDE5EAA}"/>
              </a:ext>
            </a:extLst>
          </p:cNvPr>
          <p:cNvPicPr>
            <a:picLocks noGrp="1" noChangeAspect="1"/>
          </p:cNvPicPr>
          <p:nvPr>
            <p:ph type="pic" idx="1"/>
          </p:nvPr>
        </p:nvPicPr>
        <p:blipFill>
          <a:blip r:embed="rId2"/>
          <a:srcRect l="1602" r="1602"/>
          <a:stretch/>
        </p:blipFill>
        <p:spPr>
          <a:xfrm>
            <a:off x="4513945" y="444411"/>
            <a:ext cx="6861175" cy="5967412"/>
          </a:xfrm>
        </p:spPr>
      </p:pic>
      <p:sp>
        <p:nvSpPr>
          <p:cNvPr id="5" name="Date Placeholder 4">
            <a:extLst>
              <a:ext uri="{FF2B5EF4-FFF2-40B4-BE49-F238E27FC236}">
                <a16:creationId xmlns:a16="http://schemas.microsoft.com/office/drawing/2014/main" id="{D7ADFB07-1DAB-BA02-D04A-334885AB1264}"/>
              </a:ext>
            </a:extLst>
          </p:cNvPr>
          <p:cNvSpPr>
            <a:spLocks noGrp="1"/>
          </p:cNvSpPr>
          <p:nvPr>
            <p:ph type="dt" sz="half" idx="10"/>
          </p:nvPr>
        </p:nvSpPr>
        <p:spPr/>
        <p:txBody>
          <a:bodyPr/>
          <a:lstStyle/>
          <a:p>
            <a:r>
              <a:rPr lang="en-US"/>
              <a:t>20XX</a:t>
            </a:r>
          </a:p>
        </p:txBody>
      </p:sp>
      <p:sp>
        <p:nvSpPr>
          <p:cNvPr id="7" name="Slide Number Placeholder 6">
            <a:extLst>
              <a:ext uri="{FF2B5EF4-FFF2-40B4-BE49-F238E27FC236}">
                <a16:creationId xmlns:a16="http://schemas.microsoft.com/office/drawing/2014/main" id="{CB036E4E-527C-FEE8-AAF9-2A0436A03D4D}"/>
              </a:ext>
            </a:extLst>
          </p:cNvPr>
          <p:cNvSpPr>
            <a:spLocks noGrp="1"/>
          </p:cNvSpPr>
          <p:nvPr>
            <p:ph type="sldNum" sz="quarter" idx="12"/>
          </p:nvPr>
        </p:nvSpPr>
        <p:spPr/>
        <p:txBody>
          <a:bodyPr/>
          <a:lstStyle/>
          <a:p>
            <a:fld id="{73B850FF-6169-4056-8077-06FFA93A5366}" type="slidenum">
              <a:rPr lang="en-US" smtClean="0"/>
              <a:t>23</a:t>
            </a:fld>
            <a:endParaRPr lang="en-US"/>
          </a:p>
        </p:txBody>
      </p:sp>
    </p:spTree>
    <p:extLst>
      <p:ext uri="{BB962C8B-B14F-4D97-AF65-F5344CB8AC3E}">
        <p14:creationId xmlns:p14="http://schemas.microsoft.com/office/powerpoint/2010/main" val="358741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120F-AF7D-97FC-336C-C40E8A19F055}"/>
              </a:ext>
            </a:extLst>
          </p:cNvPr>
          <p:cNvSpPr>
            <a:spLocks noGrp="1"/>
          </p:cNvSpPr>
          <p:nvPr>
            <p:ph type="title"/>
          </p:nvPr>
        </p:nvSpPr>
        <p:spPr>
          <a:xfrm>
            <a:off x="225178" y="654482"/>
            <a:ext cx="3190887" cy="5535096"/>
          </a:xfrm>
        </p:spPr>
        <p:txBody>
          <a:bodyPr>
            <a:normAutofit/>
          </a:bodyPr>
          <a:lstStyle/>
          <a:p>
            <a:r>
              <a:rPr lang="en-US" sz="2400">
                <a:latin typeface="Calibri"/>
                <a:cs typeface="Sabon Next LT"/>
              </a:rPr>
              <a:t>From Dendrogram we observe distinct clusters in the data at y = 4.3</a:t>
            </a:r>
          </a:p>
        </p:txBody>
      </p:sp>
      <p:sp>
        <p:nvSpPr>
          <p:cNvPr id="4" name="Date Placeholder 3">
            <a:extLst>
              <a:ext uri="{FF2B5EF4-FFF2-40B4-BE49-F238E27FC236}">
                <a16:creationId xmlns:a16="http://schemas.microsoft.com/office/drawing/2014/main" id="{76EE425A-08EE-14C3-0E29-3E02EC319EF7}"/>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41498C97-5D50-B519-6608-E12B5C159B4E}"/>
              </a:ext>
            </a:extLst>
          </p:cNvPr>
          <p:cNvSpPr>
            <a:spLocks noGrp="1"/>
          </p:cNvSpPr>
          <p:nvPr>
            <p:ph type="sldNum" sz="quarter" idx="12"/>
          </p:nvPr>
        </p:nvSpPr>
        <p:spPr/>
        <p:txBody>
          <a:bodyPr/>
          <a:lstStyle/>
          <a:p>
            <a:fld id="{73B850FF-6169-4056-8077-06FFA93A5366}" type="slidenum">
              <a:rPr lang="en-US" smtClean="0"/>
              <a:t>24</a:t>
            </a:fld>
            <a:endParaRPr lang="en-US"/>
          </a:p>
        </p:txBody>
      </p:sp>
      <p:pic>
        <p:nvPicPr>
          <p:cNvPr id="9" name="Content Placeholder 8">
            <a:extLst>
              <a:ext uri="{FF2B5EF4-FFF2-40B4-BE49-F238E27FC236}">
                <a16:creationId xmlns:a16="http://schemas.microsoft.com/office/drawing/2014/main" id="{8BCBFAAE-8588-C469-B4E4-09965BA7DF59}"/>
              </a:ext>
            </a:extLst>
          </p:cNvPr>
          <p:cNvPicPr>
            <a:picLocks noGrp="1" noChangeAspect="1"/>
          </p:cNvPicPr>
          <p:nvPr>
            <p:ph idx="1"/>
          </p:nvPr>
        </p:nvPicPr>
        <p:blipFill>
          <a:blip r:embed="rId2"/>
          <a:stretch>
            <a:fillRect/>
          </a:stretch>
        </p:blipFill>
        <p:spPr>
          <a:xfrm>
            <a:off x="3551904" y="746636"/>
            <a:ext cx="8431161" cy="5360068"/>
          </a:xfrm>
        </p:spPr>
      </p:pic>
    </p:spTree>
    <p:extLst>
      <p:ext uri="{BB962C8B-B14F-4D97-AF65-F5344CB8AC3E}">
        <p14:creationId xmlns:p14="http://schemas.microsoft.com/office/powerpoint/2010/main" val="80813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1EE5-C80B-F1D4-AA9B-E36DCBFBECEC}"/>
              </a:ext>
            </a:extLst>
          </p:cNvPr>
          <p:cNvSpPr>
            <a:spLocks noGrp="1"/>
          </p:cNvSpPr>
          <p:nvPr>
            <p:ph type="title"/>
          </p:nvPr>
        </p:nvSpPr>
        <p:spPr/>
        <p:txBody>
          <a:bodyPr/>
          <a:lstStyle/>
          <a:p>
            <a:r>
              <a:rPr lang="en-US">
                <a:ea typeface="+mj-lt"/>
                <a:cs typeface="+mj-lt"/>
              </a:rPr>
              <a:t>Comparison</a:t>
            </a:r>
            <a:endParaRPr lang="en-US"/>
          </a:p>
        </p:txBody>
      </p:sp>
      <p:sp>
        <p:nvSpPr>
          <p:cNvPr id="3" name="Text Placeholder 2">
            <a:extLst>
              <a:ext uri="{FF2B5EF4-FFF2-40B4-BE49-F238E27FC236}">
                <a16:creationId xmlns:a16="http://schemas.microsoft.com/office/drawing/2014/main" id="{082DE63D-C9A9-D26D-30CB-0E01BF6B4F03}"/>
              </a:ext>
            </a:extLst>
          </p:cNvPr>
          <p:cNvSpPr>
            <a:spLocks noGrp="1"/>
          </p:cNvSpPr>
          <p:nvPr>
            <p:ph type="body" idx="1"/>
          </p:nvPr>
        </p:nvSpPr>
        <p:spPr/>
        <p:txBody>
          <a:bodyPr/>
          <a:lstStyle/>
          <a:p>
            <a:r>
              <a:rPr lang="en-US" sz="2200" b="1">
                <a:latin typeface="Calibri"/>
                <a:cs typeface="Calibri"/>
              </a:rPr>
              <a:t>Spectral Clustering</a:t>
            </a:r>
            <a:endParaRPr lang="en-US"/>
          </a:p>
        </p:txBody>
      </p:sp>
      <p:sp>
        <p:nvSpPr>
          <p:cNvPr id="4" name="Content Placeholder 3">
            <a:extLst>
              <a:ext uri="{FF2B5EF4-FFF2-40B4-BE49-F238E27FC236}">
                <a16:creationId xmlns:a16="http://schemas.microsoft.com/office/drawing/2014/main" id="{70CAB89D-86FE-30E1-040F-2C6E9832DDF2}"/>
              </a:ext>
            </a:extLst>
          </p:cNvPr>
          <p:cNvSpPr>
            <a:spLocks noGrp="1"/>
          </p:cNvSpPr>
          <p:nvPr>
            <p:ph sz="half" idx="2"/>
          </p:nvPr>
        </p:nvSpPr>
        <p:spPr/>
        <p:txBody>
          <a:bodyPr vert="horz" lIns="91440" tIns="45720" rIns="91440" bIns="45720" rtlCol="0" anchor="t">
            <a:normAutofit/>
          </a:bodyPr>
          <a:lstStyle/>
          <a:p>
            <a:r>
              <a:rPr lang="en-US">
                <a:latin typeface="Calibri"/>
                <a:cs typeface="Calibri"/>
              </a:rPr>
              <a:t>Clustering distribution exhibited clustering imbalance, predominantly concentrating points in one cluster.</a:t>
            </a:r>
            <a:endParaRPr lang="en-US"/>
          </a:p>
        </p:txBody>
      </p:sp>
      <p:sp>
        <p:nvSpPr>
          <p:cNvPr id="5" name="Text Placeholder 4">
            <a:extLst>
              <a:ext uri="{FF2B5EF4-FFF2-40B4-BE49-F238E27FC236}">
                <a16:creationId xmlns:a16="http://schemas.microsoft.com/office/drawing/2014/main" id="{672DEE5E-C7B8-623B-43D5-5644E87C4393}"/>
              </a:ext>
            </a:extLst>
          </p:cNvPr>
          <p:cNvSpPr>
            <a:spLocks noGrp="1"/>
          </p:cNvSpPr>
          <p:nvPr>
            <p:ph type="body" sz="quarter" idx="3"/>
          </p:nvPr>
        </p:nvSpPr>
        <p:spPr/>
        <p:txBody>
          <a:bodyPr/>
          <a:lstStyle/>
          <a:p>
            <a:r>
              <a:rPr lang="en-US" sz="2200" b="1" err="1">
                <a:latin typeface="Calibri"/>
                <a:cs typeface="Calibri"/>
              </a:rPr>
              <a:t>KMeans</a:t>
            </a:r>
            <a:r>
              <a:rPr lang="en-US" sz="2200" b="1">
                <a:latin typeface="Calibri"/>
                <a:cs typeface="Calibri"/>
              </a:rPr>
              <a:t> and </a:t>
            </a:r>
            <a:r>
              <a:rPr lang="en-US" sz="2200" b="1" err="1">
                <a:latin typeface="Calibri"/>
                <a:cs typeface="Calibri"/>
              </a:rPr>
              <a:t>KMeans</a:t>
            </a:r>
            <a:r>
              <a:rPr lang="en-US" sz="2200" b="1">
                <a:latin typeface="Calibri"/>
                <a:cs typeface="Calibri"/>
              </a:rPr>
              <a:t>++ Clustering</a:t>
            </a:r>
            <a:endParaRPr lang="en-US"/>
          </a:p>
        </p:txBody>
      </p:sp>
      <p:sp>
        <p:nvSpPr>
          <p:cNvPr id="6" name="Content Placeholder 5">
            <a:extLst>
              <a:ext uri="{FF2B5EF4-FFF2-40B4-BE49-F238E27FC236}">
                <a16:creationId xmlns:a16="http://schemas.microsoft.com/office/drawing/2014/main" id="{C92F8AE6-6D43-2EBD-AA64-801A74D7726A}"/>
              </a:ext>
            </a:extLst>
          </p:cNvPr>
          <p:cNvSpPr>
            <a:spLocks noGrp="1"/>
          </p:cNvSpPr>
          <p:nvPr>
            <p:ph sz="quarter" idx="4"/>
          </p:nvPr>
        </p:nvSpPr>
        <p:spPr/>
        <p:txBody>
          <a:bodyPr vert="horz" lIns="91440" tIns="45720" rIns="91440" bIns="45720" rtlCol="0" anchor="t">
            <a:normAutofit/>
          </a:bodyPr>
          <a:lstStyle/>
          <a:p>
            <a:r>
              <a:rPr lang="en-US">
                <a:latin typeface="Calibri"/>
                <a:cs typeface="Calibri"/>
              </a:rPr>
              <a:t>Optimal number of clusters : 36</a:t>
            </a:r>
          </a:p>
          <a:p>
            <a:r>
              <a:rPr lang="en-US">
                <a:latin typeface="Calibri"/>
                <a:cs typeface="Calibri"/>
              </a:rPr>
              <a:t>Demonstrated a more favorable clustering distribution, with data points evenly distributed across multiple clusters.</a:t>
            </a:r>
          </a:p>
          <a:p>
            <a:endParaRPr lang="en-US">
              <a:latin typeface="Calibri"/>
              <a:cs typeface="Calibri"/>
            </a:endParaRPr>
          </a:p>
        </p:txBody>
      </p:sp>
      <p:sp>
        <p:nvSpPr>
          <p:cNvPr id="7" name="Date Placeholder 6">
            <a:extLst>
              <a:ext uri="{FF2B5EF4-FFF2-40B4-BE49-F238E27FC236}">
                <a16:creationId xmlns:a16="http://schemas.microsoft.com/office/drawing/2014/main" id="{F987244D-4D2A-749B-4C49-73A61F3D7DA6}"/>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4C80502C-DC42-D12C-566B-3B09DAC0E203}"/>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B6A133BA-2D84-091E-A54E-3F913541A8FD}"/>
              </a:ext>
            </a:extLst>
          </p:cNvPr>
          <p:cNvSpPr>
            <a:spLocks noGrp="1"/>
          </p:cNvSpPr>
          <p:nvPr>
            <p:ph type="sldNum" sz="quarter" idx="12"/>
          </p:nvPr>
        </p:nvSpPr>
        <p:spPr/>
        <p:txBody>
          <a:bodyPr/>
          <a:lstStyle/>
          <a:p>
            <a:fld id="{73B850FF-6169-4056-8077-06FFA93A5366}" type="slidenum">
              <a:rPr lang="en-US" smtClean="0"/>
              <a:t>25</a:t>
            </a:fld>
            <a:endParaRPr lang="en-US"/>
          </a:p>
        </p:txBody>
      </p:sp>
    </p:spTree>
    <p:extLst>
      <p:ext uri="{BB962C8B-B14F-4D97-AF65-F5344CB8AC3E}">
        <p14:creationId xmlns:p14="http://schemas.microsoft.com/office/powerpoint/2010/main" val="102700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78D0-774A-AAA0-DC81-338A78EE456D}"/>
              </a:ext>
            </a:extLst>
          </p:cNvPr>
          <p:cNvSpPr>
            <a:spLocks noGrp="1"/>
          </p:cNvSpPr>
          <p:nvPr>
            <p:ph type="title"/>
          </p:nvPr>
        </p:nvSpPr>
        <p:spPr/>
        <p:txBody>
          <a:bodyPr/>
          <a:lstStyle/>
          <a:p>
            <a:r>
              <a:rPr lang="en-US">
                <a:cs typeface="Sabon Next LT"/>
              </a:rPr>
              <a:t>Similarity Metrics</a:t>
            </a:r>
            <a:endParaRPr lang="en-US"/>
          </a:p>
        </p:txBody>
      </p:sp>
      <p:sp>
        <p:nvSpPr>
          <p:cNvPr id="3" name="Text Placeholder 2">
            <a:extLst>
              <a:ext uri="{FF2B5EF4-FFF2-40B4-BE49-F238E27FC236}">
                <a16:creationId xmlns:a16="http://schemas.microsoft.com/office/drawing/2014/main" id="{CB7C2379-A8C3-9278-47C5-9DF21DCFCCC8}"/>
              </a:ext>
            </a:extLst>
          </p:cNvPr>
          <p:cNvSpPr>
            <a:spLocks noGrp="1"/>
          </p:cNvSpPr>
          <p:nvPr>
            <p:ph type="body" idx="1"/>
          </p:nvPr>
        </p:nvSpPr>
        <p:spPr>
          <a:xfrm>
            <a:off x="465256" y="1608826"/>
            <a:ext cx="5474810" cy="565120"/>
          </a:xfrm>
        </p:spPr>
        <p:txBody>
          <a:bodyPr/>
          <a:lstStyle/>
          <a:p>
            <a:r>
              <a:rPr lang="en-US"/>
              <a:t>Cosine Similarity</a:t>
            </a:r>
          </a:p>
        </p:txBody>
      </p:sp>
      <p:pic>
        <p:nvPicPr>
          <p:cNvPr id="10" name="Content Placeholder 9" descr="A screen shot of a computer program&#10;&#10;Description automatically generated">
            <a:extLst>
              <a:ext uri="{FF2B5EF4-FFF2-40B4-BE49-F238E27FC236}">
                <a16:creationId xmlns:a16="http://schemas.microsoft.com/office/drawing/2014/main" id="{561D8BB8-E1B9-0357-634A-7D98C704328D}"/>
              </a:ext>
            </a:extLst>
          </p:cNvPr>
          <p:cNvPicPr>
            <a:picLocks noGrp="1" noChangeAspect="1"/>
          </p:cNvPicPr>
          <p:nvPr>
            <p:ph sz="half" idx="2"/>
          </p:nvPr>
        </p:nvPicPr>
        <p:blipFill>
          <a:blip r:embed="rId2"/>
          <a:stretch>
            <a:fillRect/>
          </a:stretch>
        </p:blipFill>
        <p:spPr>
          <a:xfrm>
            <a:off x="489606" y="2299043"/>
            <a:ext cx="5426110" cy="4114800"/>
          </a:xfrm>
        </p:spPr>
      </p:pic>
      <p:sp>
        <p:nvSpPr>
          <p:cNvPr id="5" name="Text Placeholder 4">
            <a:extLst>
              <a:ext uri="{FF2B5EF4-FFF2-40B4-BE49-F238E27FC236}">
                <a16:creationId xmlns:a16="http://schemas.microsoft.com/office/drawing/2014/main" id="{A2BA92D5-8801-1100-1B91-CE14C59C4BFF}"/>
              </a:ext>
            </a:extLst>
          </p:cNvPr>
          <p:cNvSpPr>
            <a:spLocks noGrp="1"/>
          </p:cNvSpPr>
          <p:nvPr>
            <p:ph type="body" sz="quarter" idx="3"/>
          </p:nvPr>
        </p:nvSpPr>
        <p:spPr>
          <a:xfrm>
            <a:off x="6085936" y="1608826"/>
            <a:ext cx="5647370" cy="550743"/>
          </a:xfrm>
        </p:spPr>
        <p:txBody>
          <a:bodyPr/>
          <a:lstStyle/>
          <a:p>
            <a:r>
              <a:rPr lang="en-US"/>
              <a:t>Jaccard Similarity</a:t>
            </a:r>
          </a:p>
        </p:txBody>
      </p:sp>
      <p:pic>
        <p:nvPicPr>
          <p:cNvPr id="11" name="Content Placeholder 10" descr="A screen shot of a computer program&#10;&#10;Description automatically generated">
            <a:extLst>
              <a:ext uri="{FF2B5EF4-FFF2-40B4-BE49-F238E27FC236}">
                <a16:creationId xmlns:a16="http://schemas.microsoft.com/office/drawing/2014/main" id="{058AF9F6-B1B4-8236-551D-DB208296315A}"/>
              </a:ext>
            </a:extLst>
          </p:cNvPr>
          <p:cNvPicPr>
            <a:picLocks noGrp="1" noChangeAspect="1"/>
          </p:cNvPicPr>
          <p:nvPr>
            <p:ph sz="quarter" idx="4"/>
          </p:nvPr>
        </p:nvPicPr>
        <p:blipFill>
          <a:blip r:embed="rId3"/>
          <a:stretch>
            <a:fillRect/>
          </a:stretch>
        </p:blipFill>
        <p:spPr>
          <a:xfrm>
            <a:off x="6095925" y="2299043"/>
            <a:ext cx="5426110" cy="4114800"/>
          </a:xfrm>
        </p:spPr>
      </p:pic>
      <p:sp>
        <p:nvSpPr>
          <p:cNvPr id="7" name="Date Placeholder 6">
            <a:extLst>
              <a:ext uri="{FF2B5EF4-FFF2-40B4-BE49-F238E27FC236}">
                <a16:creationId xmlns:a16="http://schemas.microsoft.com/office/drawing/2014/main" id="{1A15D1E1-2C1C-6360-7431-3D9C57827880}"/>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66C6EC40-CF29-D054-F9EB-EF02EFF70781}"/>
              </a:ext>
            </a:extLst>
          </p:cNvPr>
          <p:cNvSpPr>
            <a:spLocks noGrp="1"/>
          </p:cNvSpPr>
          <p:nvPr>
            <p:ph type="sldNum" sz="quarter" idx="12"/>
          </p:nvPr>
        </p:nvSpPr>
        <p:spPr/>
        <p:txBody>
          <a:bodyPr/>
          <a:lstStyle/>
          <a:p>
            <a:fld id="{73B850FF-6169-4056-8077-06FFA93A5366}" type="slidenum">
              <a:rPr lang="en-US" smtClean="0"/>
              <a:t>26</a:t>
            </a:fld>
            <a:endParaRPr lang="en-US"/>
          </a:p>
        </p:txBody>
      </p:sp>
    </p:spTree>
    <p:extLst>
      <p:ext uri="{BB962C8B-B14F-4D97-AF65-F5344CB8AC3E}">
        <p14:creationId xmlns:p14="http://schemas.microsoft.com/office/powerpoint/2010/main" val="1076663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493-7A6B-F1E3-7BCA-8AE7FE0C0728}"/>
              </a:ext>
            </a:extLst>
          </p:cNvPr>
          <p:cNvSpPr>
            <a:spLocks noGrp="1"/>
          </p:cNvSpPr>
          <p:nvPr>
            <p:ph type="title"/>
          </p:nvPr>
        </p:nvSpPr>
        <p:spPr>
          <a:xfrm>
            <a:off x="1143000" y="990599"/>
            <a:ext cx="4953000" cy="1085875"/>
          </a:xfrm>
        </p:spPr>
        <p:txBody>
          <a:bodyPr/>
          <a:lstStyle/>
          <a:p>
            <a:r>
              <a:rPr lang="en-US">
                <a:cs typeface="Sabon Next LT"/>
              </a:rPr>
              <a:t>Recommendations</a:t>
            </a:r>
            <a:endParaRPr lang="en-US"/>
          </a:p>
        </p:txBody>
      </p:sp>
      <p:sp>
        <p:nvSpPr>
          <p:cNvPr id="3" name="Content Placeholder 2">
            <a:extLst>
              <a:ext uri="{FF2B5EF4-FFF2-40B4-BE49-F238E27FC236}">
                <a16:creationId xmlns:a16="http://schemas.microsoft.com/office/drawing/2014/main" id="{AB3EB751-80A7-B0E7-36E6-DE0E8222D0E5}"/>
              </a:ext>
            </a:extLst>
          </p:cNvPr>
          <p:cNvSpPr>
            <a:spLocks noGrp="1"/>
          </p:cNvSpPr>
          <p:nvPr>
            <p:ph idx="1"/>
          </p:nvPr>
        </p:nvSpPr>
        <p:spPr>
          <a:xfrm>
            <a:off x="1143000" y="2271252"/>
            <a:ext cx="4953000" cy="3350342"/>
          </a:xfrm>
        </p:spPr>
        <p:txBody>
          <a:bodyPr vert="horz" lIns="91440" tIns="45720" rIns="91440" bIns="45720" rtlCol="0" anchor="t">
            <a:normAutofit/>
          </a:bodyPr>
          <a:lstStyle/>
          <a:p>
            <a:pPr marL="457200" indent="-457200">
              <a:buChar char="•"/>
            </a:pPr>
            <a:r>
              <a:rPr lang="en-US">
                <a:latin typeface="Calibri"/>
                <a:cs typeface="Calibri"/>
              </a:rPr>
              <a:t>Plant Recommendation</a:t>
            </a:r>
          </a:p>
          <a:p>
            <a:pPr marL="457200" indent="-457200">
              <a:buChar char="•"/>
            </a:pPr>
            <a:r>
              <a:rPr lang="en-US">
                <a:latin typeface="Calibri"/>
                <a:cs typeface="Calibri"/>
              </a:rPr>
              <a:t>Medicinal Plant Recommendation</a:t>
            </a:r>
          </a:p>
          <a:p>
            <a:pPr marL="457200" indent="-457200">
              <a:buChar char="•"/>
            </a:pPr>
            <a:r>
              <a:rPr lang="en-US">
                <a:latin typeface="Calibri"/>
                <a:cs typeface="Calibri"/>
              </a:rPr>
              <a:t>Personalized Plant Recommendation</a:t>
            </a:r>
          </a:p>
        </p:txBody>
      </p:sp>
      <p:pic>
        <p:nvPicPr>
          <p:cNvPr id="9" name="Picture Placeholder 8" descr="A close up of pink flowers&#10;&#10;Description automatically generated">
            <a:extLst>
              <a:ext uri="{FF2B5EF4-FFF2-40B4-BE49-F238E27FC236}">
                <a16:creationId xmlns:a16="http://schemas.microsoft.com/office/drawing/2014/main" id="{D3FAD5F7-AA2C-4D76-9413-3D1F4093DB10}"/>
              </a:ext>
            </a:extLst>
          </p:cNvPr>
          <p:cNvPicPr>
            <a:picLocks noGrp="1" noChangeAspect="1"/>
          </p:cNvPicPr>
          <p:nvPr>
            <p:ph type="pic" sz="quarter" idx="13"/>
          </p:nvPr>
        </p:nvPicPr>
        <p:blipFill>
          <a:blip r:embed="rId2"/>
          <a:srcRect t="8493" b="8493"/>
          <a:stretch/>
        </p:blipFill>
        <p:spPr/>
      </p:pic>
      <p:sp>
        <p:nvSpPr>
          <p:cNvPr id="6" name="Date Placeholder 5">
            <a:extLst>
              <a:ext uri="{FF2B5EF4-FFF2-40B4-BE49-F238E27FC236}">
                <a16:creationId xmlns:a16="http://schemas.microsoft.com/office/drawing/2014/main" id="{53F9F816-AC8C-4393-B326-02525B662C30}"/>
              </a:ext>
            </a:extLst>
          </p:cNvPr>
          <p:cNvSpPr>
            <a:spLocks noGrp="1"/>
          </p:cNvSpPr>
          <p:nvPr>
            <p:ph type="dt" sz="half" idx="10"/>
          </p:nvPr>
        </p:nvSpPr>
        <p:spPr/>
        <p:txBody>
          <a:bodyPr/>
          <a:lstStyle/>
          <a:p>
            <a:r>
              <a:rPr lang="en-US"/>
              <a:t>20XX</a:t>
            </a:r>
          </a:p>
        </p:txBody>
      </p:sp>
      <p:sp>
        <p:nvSpPr>
          <p:cNvPr id="8" name="Slide Number Placeholder 7">
            <a:extLst>
              <a:ext uri="{FF2B5EF4-FFF2-40B4-BE49-F238E27FC236}">
                <a16:creationId xmlns:a16="http://schemas.microsoft.com/office/drawing/2014/main" id="{4D5CE895-11B1-5870-7B68-75DB185544E2}"/>
              </a:ext>
            </a:extLst>
          </p:cNvPr>
          <p:cNvSpPr>
            <a:spLocks noGrp="1"/>
          </p:cNvSpPr>
          <p:nvPr>
            <p:ph type="sldNum" sz="quarter" idx="12"/>
          </p:nvPr>
        </p:nvSpPr>
        <p:spPr/>
        <p:txBody>
          <a:bodyPr/>
          <a:lstStyle/>
          <a:p>
            <a:fld id="{73B850FF-6169-4056-8077-06FFA93A5366}" type="slidenum">
              <a:rPr lang="en-US" smtClean="0"/>
              <a:t>27</a:t>
            </a:fld>
            <a:endParaRPr lang="en-US"/>
          </a:p>
        </p:txBody>
      </p:sp>
      <p:pic>
        <p:nvPicPr>
          <p:cNvPr id="13" name="Picture Placeholder 12">
            <a:extLst>
              <a:ext uri="{FF2B5EF4-FFF2-40B4-BE49-F238E27FC236}">
                <a16:creationId xmlns:a16="http://schemas.microsoft.com/office/drawing/2014/main" id="{65330936-9AF9-8F3A-E875-5127AF022DB9}"/>
              </a:ext>
            </a:extLst>
          </p:cNvPr>
          <p:cNvPicPr>
            <a:picLocks noGrp="1" noChangeAspect="1"/>
          </p:cNvPicPr>
          <p:nvPr>
            <p:ph type="pic" sz="quarter" idx="14"/>
          </p:nvPr>
        </p:nvPicPr>
        <p:blipFill>
          <a:blip r:embed="rId3"/>
          <a:srcRect t="8493" b="8493"/>
          <a:stretch/>
        </p:blipFill>
        <p:spPr/>
      </p:pic>
    </p:spTree>
    <p:extLst>
      <p:ext uri="{BB962C8B-B14F-4D97-AF65-F5344CB8AC3E}">
        <p14:creationId xmlns:p14="http://schemas.microsoft.com/office/powerpoint/2010/main" val="272538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6E15-3007-AC3C-EEA6-12D4D1E03016}"/>
              </a:ext>
            </a:extLst>
          </p:cNvPr>
          <p:cNvSpPr>
            <a:spLocks noGrp="1"/>
          </p:cNvSpPr>
          <p:nvPr>
            <p:ph type="title"/>
          </p:nvPr>
        </p:nvSpPr>
        <p:spPr>
          <a:xfrm>
            <a:off x="530640" y="321432"/>
            <a:ext cx="9546623" cy="662023"/>
          </a:xfrm>
        </p:spPr>
        <p:txBody>
          <a:bodyPr>
            <a:normAutofit fontScale="90000"/>
          </a:bodyPr>
          <a:lstStyle/>
          <a:p>
            <a:r>
              <a:rPr lang="en-US">
                <a:cs typeface="Sabon Next LT"/>
              </a:rPr>
              <a:t>Application</a:t>
            </a:r>
          </a:p>
        </p:txBody>
      </p:sp>
      <p:pic>
        <p:nvPicPr>
          <p:cNvPr id="7" name="Content Placeholder 6" descr="A screenshot of a computer&#10;&#10;Description automatically generated">
            <a:extLst>
              <a:ext uri="{FF2B5EF4-FFF2-40B4-BE49-F238E27FC236}">
                <a16:creationId xmlns:a16="http://schemas.microsoft.com/office/drawing/2014/main" id="{BCF9F858-C546-B8A3-387A-3D94570D8186}"/>
              </a:ext>
            </a:extLst>
          </p:cNvPr>
          <p:cNvPicPr>
            <a:picLocks noGrp="1" noChangeAspect="1"/>
          </p:cNvPicPr>
          <p:nvPr>
            <p:ph idx="1"/>
          </p:nvPr>
        </p:nvPicPr>
        <p:blipFill>
          <a:blip r:embed="rId2"/>
          <a:stretch>
            <a:fillRect/>
          </a:stretch>
        </p:blipFill>
        <p:spPr>
          <a:xfrm>
            <a:off x="529864" y="1345290"/>
            <a:ext cx="11124050" cy="4171411"/>
          </a:xfrm>
        </p:spPr>
      </p:pic>
      <p:sp>
        <p:nvSpPr>
          <p:cNvPr id="4" name="Date Placeholder 3">
            <a:extLst>
              <a:ext uri="{FF2B5EF4-FFF2-40B4-BE49-F238E27FC236}">
                <a16:creationId xmlns:a16="http://schemas.microsoft.com/office/drawing/2014/main" id="{19D3F0E7-B2B9-7765-C3F3-2E31EF37A23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0B1056C0-A376-CCCA-F6EF-9D4C9288B29D}"/>
              </a:ext>
            </a:extLst>
          </p:cNvPr>
          <p:cNvSpPr>
            <a:spLocks noGrp="1"/>
          </p:cNvSpPr>
          <p:nvPr>
            <p:ph type="sldNum" sz="quarter" idx="12"/>
          </p:nvPr>
        </p:nvSpPr>
        <p:spPr/>
        <p:txBody>
          <a:bodyPr/>
          <a:lstStyle/>
          <a:p>
            <a:fld id="{73B850FF-6169-4056-8077-06FFA93A5366}" type="slidenum">
              <a:rPr lang="en-US" smtClean="0"/>
              <a:t>28</a:t>
            </a:fld>
            <a:endParaRPr lang="en-US"/>
          </a:p>
        </p:txBody>
      </p:sp>
    </p:spTree>
    <p:extLst>
      <p:ext uri="{BB962C8B-B14F-4D97-AF65-F5344CB8AC3E}">
        <p14:creationId xmlns:p14="http://schemas.microsoft.com/office/powerpoint/2010/main" val="2339577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D3F0E7-B2B9-7765-C3F3-2E31EF37A23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0B1056C0-A376-CCCA-F6EF-9D4C9288B29D}"/>
              </a:ext>
            </a:extLst>
          </p:cNvPr>
          <p:cNvSpPr>
            <a:spLocks noGrp="1"/>
          </p:cNvSpPr>
          <p:nvPr>
            <p:ph type="sldNum" sz="quarter" idx="12"/>
          </p:nvPr>
        </p:nvSpPr>
        <p:spPr/>
        <p:txBody>
          <a:bodyPr/>
          <a:lstStyle/>
          <a:p>
            <a:fld id="{73B850FF-6169-4056-8077-06FFA93A5366}" type="slidenum">
              <a:rPr lang="en-US" smtClean="0"/>
              <a:t>29</a:t>
            </a:fld>
            <a:endParaRPr lang="en-US"/>
          </a:p>
        </p:txBody>
      </p:sp>
      <p:pic>
        <p:nvPicPr>
          <p:cNvPr id="9" name="Content Placeholder 8" descr="A screenshot of a computer&#10;&#10;Description automatically generated">
            <a:extLst>
              <a:ext uri="{FF2B5EF4-FFF2-40B4-BE49-F238E27FC236}">
                <a16:creationId xmlns:a16="http://schemas.microsoft.com/office/drawing/2014/main" id="{1F21D450-1105-D15C-A58F-2C91249FFD12}"/>
              </a:ext>
            </a:extLst>
          </p:cNvPr>
          <p:cNvPicPr>
            <a:picLocks noGrp="1" noChangeAspect="1"/>
          </p:cNvPicPr>
          <p:nvPr>
            <p:ph idx="1"/>
          </p:nvPr>
        </p:nvPicPr>
        <p:blipFill>
          <a:blip r:embed="rId2"/>
          <a:stretch>
            <a:fillRect/>
          </a:stretch>
        </p:blipFill>
        <p:spPr>
          <a:xfrm>
            <a:off x="1396106" y="459412"/>
            <a:ext cx="9411065" cy="5925672"/>
          </a:xfrm>
        </p:spPr>
      </p:pic>
    </p:spTree>
    <p:extLst>
      <p:ext uri="{BB962C8B-B14F-4D97-AF65-F5344CB8AC3E}">
        <p14:creationId xmlns:p14="http://schemas.microsoft.com/office/powerpoint/2010/main" val="144582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59E5-0BC7-42C6-BC0B-3D488D9792E9}"/>
              </a:ext>
            </a:extLst>
          </p:cNvPr>
          <p:cNvSpPr>
            <a:spLocks noGrp="1"/>
          </p:cNvSpPr>
          <p:nvPr>
            <p:ph type="title"/>
          </p:nvPr>
        </p:nvSpPr>
        <p:spPr/>
        <p:txBody>
          <a:bodyPr/>
          <a:lstStyle/>
          <a:p>
            <a:r>
              <a:rPr lang="en-US"/>
              <a:t>Workflow</a:t>
            </a:r>
          </a:p>
        </p:txBody>
      </p:sp>
      <p:sp>
        <p:nvSpPr>
          <p:cNvPr id="4" name="Date Placeholder 3">
            <a:extLst>
              <a:ext uri="{FF2B5EF4-FFF2-40B4-BE49-F238E27FC236}">
                <a16:creationId xmlns:a16="http://schemas.microsoft.com/office/drawing/2014/main" id="{D04946FB-0B58-4026-9CFD-E2BFA402DD37}"/>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6AA91B1-CE13-4E9D-B254-A069EA1AC13C}"/>
              </a:ext>
            </a:extLst>
          </p:cNvPr>
          <p:cNvSpPr>
            <a:spLocks noGrp="1"/>
          </p:cNvSpPr>
          <p:nvPr>
            <p:ph type="sldNum" sz="quarter" idx="12"/>
          </p:nvPr>
        </p:nvSpPr>
        <p:spPr/>
        <p:txBody>
          <a:bodyPr/>
          <a:lstStyle/>
          <a:p>
            <a:fld id="{73B850FF-6169-4056-8077-06FFA93A5366}" type="slidenum">
              <a:rPr lang="en-US" smtClean="0"/>
              <a:pPr/>
              <a:t>3</a:t>
            </a:fld>
            <a:endParaRPr lang="en-US"/>
          </a:p>
        </p:txBody>
      </p:sp>
      <p:graphicFrame>
        <p:nvGraphicFramePr>
          <p:cNvPr id="12" name="Content Placeholder 3" descr="Timeline&#10;">
            <a:extLst>
              <a:ext uri="{FF2B5EF4-FFF2-40B4-BE49-F238E27FC236}">
                <a16:creationId xmlns:a16="http://schemas.microsoft.com/office/drawing/2014/main" id="{16A2867D-83B6-4894-A076-808EB7E02505}"/>
              </a:ext>
            </a:extLst>
          </p:cNvPr>
          <p:cNvGraphicFramePr>
            <a:graphicFrameLocks noGrp="1"/>
          </p:cNvGraphicFramePr>
          <p:nvPr>
            <p:ph idx="1"/>
            <p:extLst>
              <p:ext uri="{D42A27DB-BD31-4B8C-83A1-F6EECF244321}">
                <p14:modId xmlns:p14="http://schemas.microsoft.com/office/powerpoint/2010/main" val="931383876"/>
              </p:ext>
            </p:extLst>
          </p:nvPr>
        </p:nvGraphicFramePr>
        <p:xfrm>
          <a:off x="151531" y="1568452"/>
          <a:ext cx="12024131" cy="4896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743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D3F0E7-B2B9-7765-C3F3-2E31EF37A23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0B1056C0-A376-CCCA-F6EF-9D4C9288B29D}"/>
              </a:ext>
            </a:extLst>
          </p:cNvPr>
          <p:cNvSpPr>
            <a:spLocks noGrp="1"/>
          </p:cNvSpPr>
          <p:nvPr>
            <p:ph type="sldNum" sz="quarter" idx="12"/>
          </p:nvPr>
        </p:nvSpPr>
        <p:spPr/>
        <p:txBody>
          <a:bodyPr/>
          <a:lstStyle/>
          <a:p>
            <a:fld id="{73B850FF-6169-4056-8077-06FFA93A5366}" type="slidenum">
              <a:rPr lang="en-US" smtClean="0"/>
              <a:t>30</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ED4F8BA1-77CF-228F-71E3-A18743B24C7C}"/>
              </a:ext>
            </a:extLst>
          </p:cNvPr>
          <p:cNvPicPr>
            <a:picLocks noGrp="1" noChangeAspect="1"/>
          </p:cNvPicPr>
          <p:nvPr>
            <p:ph idx="1"/>
          </p:nvPr>
        </p:nvPicPr>
        <p:blipFill>
          <a:blip r:embed="rId2"/>
          <a:stretch>
            <a:fillRect/>
          </a:stretch>
        </p:blipFill>
        <p:spPr>
          <a:xfrm>
            <a:off x="207004" y="420395"/>
            <a:ext cx="7091516" cy="3014062"/>
          </a:xfrm>
        </p:spPr>
      </p:pic>
      <p:pic>
        <p:nvPicPr>
          <p:cNvPr id="7" name="Picture 6">
            <a:extLst>
              <a:ext uri="{FF2B5EF4-FFF2-40B4-BE49-F238E27FC236}">
                <a16:creationId xmlns:a16="http://schemas.microsoft.com/office/drawing/2014/main" id="{FDBE67DE-5D02-7AFF-F51E-D6BCCB02B8E3}"/>
              </a:ext>
            </a:extLst>
          </p:cNvPr>
          <p:cNvPicPr>
            <a:picLocks noChangeAspect="1"/>
          </p:cNvPicPr>
          <p:nvPr/>
        </p:nvPicPr>
        <p:blipFill>
          <a:blip r:embed="rId3"/>
          <a:stretch>
            <a:fillRect/>
          </a:stretch>
        </p:blipFill>
        <p:spPr>
          <a:xfrm>
            <a:off x="5118745" y="2197924"/>
            <a:ext cx="6771967" cy="4220720"/>
          </a:xfrm>
          <a:prstGeom prst="rect">
            <a:avLst/>
          </a:prstGeom>
        </p:spPr>
      </p:pic>
    </p:spTree>
    <p:extLst>
      <p:ext uri="{BB962C8B-B14F-4D97-AF65-F5344CB8AC3E}">
        <p14:creationId xmlns:p14="http://schemas.microsoft.com/office/powerpoint/2010/main" val="274553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9D3F0E7-B2B9-7765-C3F3-2E31EF37A23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0B1056C0-A376-CCCA-F6EF-9D4C9288B29D}"/>
              </a:ext>
            </a:extLst>
          </p:cNvPr>
          <p:cNvSpPr>
            <a:spLocks noGrp="1"/>
          </p:cNvSpPr>
          <p:nvPr>
            <p:ph type="sldNum" sz="quarter" idx="12"/>
          </p:nvPr>
        </p:nvSpPr>
        <p:spPr/>
        <p:txBody>
          <a:bodyPr/>
          <a:lstStyle/>
          <a:p>
            <a:fld id="{73B850FF-6169-4056-8077-06FFA93A5366}" type="slidenum">
              <a:rPr lang="en-US" smtClean="0"/>
              <a:t>31</a:t>
            </a:fld>
            <a:endParaRPr lang="en-US"/>
          </a:p>
        </p:txBody>
      </p:sp>
      <p:pic>
        <p:nvPicPr>
          <p:cNvPr id="15" name="Content Placeholder 14" descr="A screenshot of a computer screen&#10;&#10;Description automatically generated">
            <a:extLst>
              <a:ext uri="{FF2B5EF4-FFF2-40B4-BE49-F238E27FC236}">
                <a16:creationId xmlns:a16="http://schemas.microsoft.com/office/drawing/2014/main" id="{E43F8D33-A725-2DA8-3B77-D54D42384332}"/>
              </a:ext>
            </a:extLst>
          </p:cNvPr>
          <p:cNvPicPr>
            <a:picLocks noGrp="1" noChangeAspect="1"/>
          </p:cNvPicPr>
          <p:nvPr>
            <p:ph idx="1"/>
          </p:nvPr>
        </p:nvPicPr>
        <p:blipFill>
          <a:blip r:embed="rId2"/>
          <a:stretch>
            <a:fillRect/>
          </a:stretch>
        </p:blipFill>
        <p:spPr>
          <a:xfrm>
            <a:off x="571500" y="302977"/>
            <a:ext cx="6759677" cy="2282177"/>
          </a:xfrm>
        </p:spPr>
      </p:pic>
      <p:pic>
        <p:nvPicPr>
          <p:cNvPr id="16" name="Picture 15" descr="A screenshot of a computer&#10;&#10;Description automatically generated">
            <a:extLst>
              <a:ext uri="{FF2B5EF4-FFF2-40B4-BE49-F238E27FC236}">
                <a16:creationId xmlns:a16="http://schemas.microsoft.com/office/drawing/2014/main" id="{60E4C967-FDCF-940E-47A4-DFD7D2797285}"/>
              </a:ext>
            </a:extLst>
          </p:cNvPr>
          <p:cNvPicPr>
            <a:picLocks noChangeAspect="1"/>
          </p:cNvPicPr>
          <p:nvPr/>
        </p:nvPicPr>
        <p:blipFill>
          <a:blip r:embed="rId3"/>
          <a:stretch>
            <a:fillRect/>
          </a:stretch>
        </p:blipFill>
        <p:spPr>
          <a:xfrm>
            <a:off x="3842131" y="2660039"/>
            <a:ext cx="7903906" cy="3935939"/>
          </a:xfrm>
          <a:prstGeom prst="rect">
            <a:avLst/>
          </a:prstGeom>
        </p:spPr>
      </p:pic>
    </p:spTree>
    <p:extLst>
      <p:ext uri="{BB962C8B-B14F-4D97-AF65-F5344CB8AC3E}">
        <p14:creationId xmlns:p14="http://schemas.microsoft.com/office/powerpoint/2010/main" val="1304057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790-9373-45EB-B7D9-55C919806E04}"/>
              </a:ext>
            </a:extLst>
          </p:cNvPr>
          <p:cNvSpPr>
            <a:spLocks noGrp="1"/>
          </p:cNvSpPr>
          <p:nvPr>
            <p:ph type="title"/>
          </p:nvPr>
        </p:nvSpPr>
        <p:spPr>
          <a:xfrm>
            <a:off x="789039" y="737321"/>
            <a:ext cx="4524956" cy="1110456"/>
          </a:xfrm>
        </p:spPr>
        <p:txBody>
          <a:bodyPr/>
          <a:lstStyle/>
          <a:p>
            <a:r>
              <a:rPr lang="en-US"/>
              <a:t>Future Works</a:t>
            </a:r>
          </a:p>
        </p:txBody>
      </p:sp>
      <p:sp>
        <p:nvSpPr>
          <p:cNvPr id="3" name="Content Placeholder 2">
            <a:extLst>
              <a:ext uri="{FF2B5EF4-FFF2-40B4-BE49-F238E27FC236}">
                <a16:creationId xmlns:a16="http://schemas.microsoft.com/office/drawing/2014/main" id="{B1D0CE80-526E-48B1-B2DA-C85E67C0F85C}"/>
              </a:ext>
            </a:extLst>
          </p:cNvPr>
          <p:cNvSpPr>
            <a:spLocks noGrp="1"/>
          </p:cNvSpPr>
          <p:nvPr>
            <p:ph idx="1"/>
          </p:nvPr>
        </p:nvSpPr>
        <p:spPr>
          <a:xfrm>
            <a:off x="789039" y="2039039"/>
            <a:ext cx="4524664" cy="4088936"/>
          </a:xfrm>
        </p:spPr>
        <p:txBody>
          <a:bodyPr anchor="t" anchorCtr="0">
            <a:noAutofit/>
          </a:bodyPr>
          <a:lstStyle/>
          <a:p>
            <a:pPr marL="285750" indent="-285750">
              <a:buChar char="•"/>
            </a:pPr>
            <a:r>
              <a:rPr lang="en-US" sz="2200">
                <a:latin typeface="Calibri"/>
                <a:cs typeface="Calibri"/>
              </a:rPr>
              <a:t>Recommendations using word embeddings of plant information.</a:t>
            </a:r>
          </a:p>
          <a:p>
            <a:pPr marL="285750" indent="-285750">
              <a:buChar char="•"/>
            </a:pPr>
            <a:r>
              <a:rPr lang="en-US" sz="2200">
                <a:latin typeface="Calibri"/>
                <a:cs typeface="Calibri"/>
              </a:rPr>
              <a:t>Exploring other similarity matrix for textual data and categorical data.</a:t>
            </a:r>
          </a:p>
        </p:txBody>
      </p:sp>
      <p:sp>
        <p:nvSpPr>
          <p:cNvPr id="4" name="Date Placeholder 3">
            <a:extLst>
              <a:ext uri="{FF2B5EF4-FFF2-40B4-BE49-F238E27FC236}">
                <a16:creationId xmlns:a16="http://schemas.microsoft.com/office/drawing/2014/main" id="{F4A6B911-85AC-4D51-9274-A9F47BD4CD89}"/>
              </a:ext>
            </a:extLst>
          </p:cNvPr>
          <p:cNvSpPr>
            <a:spLocks noGrp="1"/>
          </p:cNvSpPr>
          <p:nvPr>
            <p:ph type="dt" sz="half" idx="10"/>
          </p:nvPr>
        </p:nvSpPr>
        <p:spPr>
          <a:xfrm>
            <a:off x="458694" y="6416675"/>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02CB87F6-DDB9-4203-B293-91A0DBC60A45}"/>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32</a:t>
            </a:fld>
            <a:endParaRPr lang="en-US"/>
          </a:p>
        </p:txBody>
      </p:sp>
      <p:pic>
        <p:nvPicPr>
          <p:cNvPr id="14" name="Picture Placeholder 13" descr="A close up of a flower&#10;&#10;Description automatically generated">
            <a:extLst>
              <a:ext uri="{FF2B5EF4-FFF2-40B4-BE49-F238E27FC236}">
                <a16:creationId xmlns:a16="http://schemas.microsoft.com/office/drawing/2014/main" id="{8778A33C-9883-CD42-5EB7-5E98EB71BE8C}"/>
              </a:ext>
            </a:extLst>
          </p:cNvPr>
          <p:cNvPicPr>
            <a:picLocks noGrp="1" noChangeAspect="1"/>
          </p:cNvPicPr>
          <p:nvPr>
            <p:ph type="pic" sz="quarter" idx="14"/>
          </p:nvPr>
        </p:nvPicPr>
        <p:blipFill>
          <a:blip r:embed="rId2"/>
          <a:srcRect l="14383" r="14383"/>
          <a:stretch/>
        </p:blipFill>
        <p:spPr/>
      </p:pic>
      <p:pic>
        <p:nvPicPr>
          <p:cNvPr id="27" name="Picture Placeholder 26" descr="A group of purple flowers&#10;&#10;Description automatically generated">
            <a:extLst>
              <a:ext uri="{FF2B5EF4-FFF2-40B4-BE49-F238E27FC236}">
                <a16:creationId xmlns:a16="http://schemas.microsoft.com/office/drawing/2014/main" id="{C6AA4B2D-567A-08C1-054E-7D69B10367B0}"/>
              </a:ext>
            </a:extLst>
          </p:cNvPr>
          <p:cNvPicPr>
            <a:picLocks noGrp="1" noChangeAspect="1"/>
          </p:cNvPicPr>
          <p:nvPr>
            <p:ph type="pic" sz="quarter" idx="15"/>
          </p:nvPr>
        </p:nvPicPr>
        <p:blipFill>
          <a:blip r:embed="rId3"/>
          <a:srcRect l="9788" r="9788"/>
          <a:stretch/>
        </p:blipFill>
        <p:spPr/>
      </p:pic>
      <p:pic>
        <p:nvPicPr>
          <p:cNvPr id="32" name="Picture Placeholder 31" descr="A green flower on water&#10;&#10;Description automatically generated">
            <a:extLst>
              <a:ext uri="{FF2B5EF4-FFF2-40B4-BE49-F238E27FC236}">
                <a16:creationId xmlns:a16="http://schemas.microsoft.com/office/drawing/2014/main" id="{1FB2A06C-02E3-DA94-EFAE-5BA4341D0E5E}"/>
              </a:ext>
            </a:extLst>
          </p:cNvPr>
          <p:cNvPicPr>
            <a:picLocks noGrp="1" noChangeAspect="1"/>
          </p:cNvPicPr>
          <p:nvPr>
            <p:ph type="pic" sz="quarter" idx="13"/>
          </p:nvPr>
        </p:nvPicPr>
        <p:blipFill>
          <a:blip r:embed="rId4"/>
          <a:srcRect l="13131" r="13131"/>
          <a:stretch/>
        </p:blipFill>
        <p:spPr/>
      </p:pic>
      <p:pic>
        <p:nvPicPr>
          <p:cNvPr id="33" name="Picture Placeholder 32" descr="A orange on a tree&#10;&#10;Description automatically generated">
            <a:extLst>
              <a:ext uri="{FF2B5EF4-FFF2-40B4-BE49-F238E27FC236}">
                <a16:creationId xmlns:a16="http://schemas.microsoft.com/office/drawing/2014/main" id="{5AF9AD03-4854-3521-9C0C-4FD755C9C625}"/>
              </a:ext>
            </a:extLst>
          </p:cNvPr>
          <p:cNvPicPr>
            <a:picLocks noGrp="1" noChangeAspect="1"/>
          </p:cNvPicPr>
          <p:nvPr>
            <p:ph type="pic" sz="quarter" idx="16"/>
          </p:nvPr>
        </p:nvPicPr>
        <p:blipFill>
          <a:blip r:embed="rId5"/>
          <a:srcRect l="14275" r="14275"/>
          <a:stretch/>
        </p:blipFill>
        <p:spPr/>
      </p:pic>
    </p:spTree>
    <p:extLst>
      <p:ext uri="{BB962C8B-B14F-4D97-AF65-F5344CB8AC3E}">
        <p14:creationId xmlns:p14="http://schemas.microsoft.com/office/powerpoint/2010/main" val="1349847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81D8-DFFF-4518-A87C-2FF7F02CCDA1}"/>
              </a:ext>
            </a:extLst>
          </p:cNvPr>
          <p:cNvSpPr>
            <a:spLocks noGrp="1"/>
          </p:cNvSpPr>
          <p:nvPr>
            <p:ph type="ctrTitle"/>
          </p:nvPr>
        </p:nvSpPr>
        <p:spPr>
          <a:xfrm>
            <a:off x="996275" y="394623"/>
            <a:ext cx="5996619" cy="2131033"/>
          </a:xfrm>
        </p:spPr>
        <p:txBody>
          <a:bodyPr/>
          <a:lstStyle/>
          <a:p>
            <a:r>
              <a:rPr lang="en-US"/>
              <a:t>Thank you</a:t>
            </a:r>
          </a:p>
        </p:txBody>
      </p:sp>
      <p:pic>
        <p:nvPicPr>
          <p:cNvPr id="7" name="Picture Placeholder 6" descr="A person boxing flowers">
            <a:extLst>
              <a:ext uri="{FF2B5EF4-FFF2-40B4-BE49-F238E27FC236}">
                <a16:creationId xmlns:a16="http://schemas.microsoft.com/office/drawing/2014/main" id="{5BF31D2B-C056-4DF4-B56D-B79671C937B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3816" y="2670048"/>
            <a:ext cx="5175504" cy="3639312"/>
          </a:xfrm>
        </p:spPr>
      </p:pic>
      <p:pic>
        <p:nvPicPr>
          <p:cNvPr id="9" name="Picture Placeholder 8" descr="A basket of flowers">
            <a:extLst>
              <a:ext uri="{FF2B5EF4-FFF2-40B4-BE49-F238E27FC236}">
                <a16:creationId xmlns:a16="http://schemas.microsoft.com/office/drawing/2014/main" id="{18FA2AC7-49CD-49AE-8CF7-9D33C8C4E73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190488" y="2670048"/>
            <a:ext cx="5175504" cy="3639312"/>
          </a:xfrm>
        </p:spPr>
      </p:pic>
      <p:sp>
        <p:nvSpPr>
          <p:cNvPr id="4" name="Date Placeholder 3">
            <a:extLst>
              <a:ext uri="{FF2B5EF4-FFF2-40B4-BE49-F238E27FC236}">
                <a16:creationId xmlns:a16="http://schemas.microsoft.com/office/drawing/2014/main" id="{9E8C4EB8-FE5E-4752-81EF-DAF2F54E7E07}"/>
              </a:ext>
            </a:extLst>
          </p:cNvPr>
          <p:cNvSpPr>
            <a:spLocks noGrp="1"/>
          </p:cNvSpPr>
          <p:nvPr>
            <p:ph type="dt" sz="half" idx="10"/>
          </p:nvPr>
        </p:nvSpPr>
        <p:spPr>
          <a:xfrm>
            <a:off x="458694" y="6416675"/>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1BEF0E49-62B5-488C-B988-BDE7F7F305F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33</a:t>
            </a:fld>
            <a:endParaRPr lang="en-US"/>
          </a:p>
        </p:txBody>
      </p:sp>
    </p:spTree>
    <p:extLst>
      <p:ext uri="{BB962C8B-B14F-4D97-AF65-F5344CB8AC3E}">
        <p14:creationId xmlns:p14="http://schemas.microsoft.com/office/powerpoint/2010/main" val="113453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59E5-0BC7-42C6-BC0B-3D488D9792E9}"/>
              </a:ext>
            </a:extLst>
          </p:cNvPr>
          <p:cNvSpPr>
            <a:spLocks noGrp="1"/>
          </p:cNvSpPr>
          <p:nvPr>
            <p:ph type="title"/>
          </p:nvPr>
        </p:nvSpPr>
        <p:spPr>
          <a:xfrm>
            <a:off x="483275" y="2750082"/>
            <a:ext cx="2218139" cy="1313273"/>
          </a:xfrm>
        </p:spPr>
        <p:txBody>
          <a:bodyPr/>
          <a:lstStyle/>
          <a:p>
            <a:r>
              <a:rPr lang="en-US"/>
              <a:t>Pipeline</a:t>
            </a:r>
          </a:p>
        </p:txBody>
      </p:sp>
      <p:sp>
        <p:nvSpPr>
          <p:cNvPr id="4" name="Date Placeholder 3">
            <a:extLst>
              <a:ext uri="{FF2B5EF4-FFF2-40B4-BE49-F238E27FC236}">
                <a16:creationId xmlns:a16="http://schemas.microsoft.com/office/drawing/2014/main" id="{D04946FB-0B58-4026-9CFD-E2BFA402DD37}"/>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6AA91B1-CE13-4E9D-B254-A069EA1AC13C}"/>
              </a:ext>
            </a:extLst>
          </p:cNvPr>
          <p:cNvSpPr>
            <a:spLocks noGrp="1"/>
          </p:cNvSpPr>
          <p:nvPr>
            <p:ph type="sldNum" sz="quarter" idx="12"/>
          </p:nvPr>
        </p:nvSpPr>
        <p:spPr/>
        <p:txBody>
          <a:bodyPr/>
          <a:lstStyle/>
          <a:p>
            <a:fld id="{73B850FF-6169-4056-8077-06FFA93A5366}" type="slidenum">
              <a:rPr lang="en-US" smtClean="0"/>
              <a:pPr/>
              <a:t>4</a:t>
            </a:fld>
            <a:endParaRPr lang="en-US"/>
          </a:p>
        </p:txBody>
      </p:sp>
      <p:pic>
        <p:nvPicPr>
          <p:cNvPr id="29" name="Content Placeholder 28" descr="A diagram of a data processing process&#10;&#10;Description automatically generated">
            <a:extLst>
              <a:ext uri="{FF2B5EF4-FFF2-40B4-BE49-F238E27FC236}">
                <a16:creationId xmlns:a16="http://schemas.microsoft.com/office/drawing/2014/main" id="{8D049645-B76F-E97E-30A0-3AE73AA16AB0}"/>
              </a:ext>
            </a:extLst>
          </p:cNvPr>
          <p:cNvPicPr>
            <a:picLocks noGrp="1" noChangeAspect="1"/>
          </p:cNvPicPr>
          <p:nvPr>
            <p:ph idx="1"/>
          </p:nvPr>
        </p:nvPicPr>
        <p:blipFill rotWithShape="1">
          <a:blip r:embed="rId2"/>
          <a:srcRect l="4133" t="15686" r="16877"/>
          <a:stretch/>
        </p:blipFill>
        <p:spPr>
          <a:xfrm>
            <a:off x="3364789" y="452588"/>
            <a:ext cx="8558553" cy="5958707"/>
          </a:xfrm>
        </p:spPr>
      </p:pic>
    </p:spTree>
    <p:extLst>
      <p:ext uri="{BB962C8B-B14F-4D97-AF65-F5344CB8AC3E}">
        <p14:creationId xmlns:p14="http://schemas.microsoft.com/office/powerpoint/2010/main" val="401409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5114-0355-4D19-9113-93130B3EC822}"/>
              </a:ext>
            </a:extLst>
          </p:cNvPr>
          <p:cNvSpPr>
            <a:spLocks noGrp="1"/>
          </p:cNvSpPr>
          <p:nvPr>
            <p:ph type="ctrTitle"/>
          </p:nvPr>
        </p:nvSpPr>
        <p:spPr>
          <a:xfrm>
            <a:off x="923739" y="857866"/>
            <a:ext cx="5367527" cy="867076"/>
          </a:xfrm>
        </p:spPr>
        <p:txBody>
          <a:bodyPr/>
          <a:lstStyle/>
          <a:p>
            <a:r>
              <a:rPr lang="en-US">
                <a:cs typeface="Sabon Next LT"/>
              </a:rPr>
              <a:t>Data Extraction</a:t>
            </a:r>
          </a:p>
        </p:txBody>
      </p:sp>
      <p:sp>
        <p:nvSpPr>
          <p:cNvPr id="3" name="Subtitle 2">
            <a:extLst>
              <a:ext uri="{FF2B5EF4-FFF2-40B4-BE49-F238E27FC236}">
                <a16:creationId xmlns:a16="http://schemas.microsoft.com/office/drawing/2014/main" id="{1512BB8A-9200-4610-BA7C-A6095EE22836}"/>
              </a:ext>
            </a:extLst>
          </p:cNvPr>
          <p:cNvSpPr>
            <a:spLocks noGrp="1"/>
          </p:cNvSpPr>
          <p:nvPr>
            <p:ph type="subTitle" idx="1"/>
          </p:nvPr>
        </p:nvSpPr>
        <p:spPr>
          <a:xfrm>
            <a:off x="923739" y="1911687"/>
            <a:ext cx="4384299" cy="3968706"/>
          </a:xfrm>
        </p:spPr>
        <p:txBody>
          <a:bodyPr vert="horz" lIns="91440" tIns="45720" rIns="91440" bIns="45720" rtlCol="0" anchor="t">
            <a:noAutofit/>
          </a:bodyPr>
          <a:lstStyle/>
          <a:p>
            <a:r>
              <a:rPr lang="en-US" sz="1800">
                <a:latin typeface="Calibri"/>
                <a:ea typeface="Roboto"/>
                <a:cs typeface="Roboto"/>
              </a:rPr>
              <a:t>Given the unavailability of preprocessed plant data tailored to India, we compiled our own plant dataset, sourcing data from diverse online platforms. </a:t>
            </a:r>
          </a:p>
          <a:p>
            <a:r>
              <a:rPr lang="en-US" sz="1800">
                <a:latin typeface="Calibri"/>
                <a:ea typeface="Roboto"/>
                <a:cs typeface="Roboto"/>
              </a:rPr>
              <a:t>This comprehensive dataset combines information from multiple sources, including medicinal plant uses, to enrich our recommendation system. </a:t>
            </a:r>
            <a:endParaRPr lang="en-US" sz="1800">
              <a:latin typeface="Calibri"/>
              <a:cs typeface="Calibri"/>
            </a:endParaRPr>
          </a:p>
          <a:p>
            <a:r>
              <a:rPr lang="en-US" sz="1800">
                <a:latin typeface="Calibri"/>
                <a:ea typeface="Roboto"/>
                <a:cs typeface="Roboto"/>
              </a:rPr>
              <a:t>In addition to textual data, we extracted plant images to provide users with visual insights into each plant, enhancing their browsing experience.</a:t>
            </a:r>
            <a:endParaRPr lang="en-US" sz="1800"/>
          </a:p>
        </p:txBody>
      </p:sp>
      <p:sp>
        <p:nvSpPr>
          <p:cNvPr id="4" name="Date Placeholder 3">
            <a:extLst>
              <a:ext uri="{FF2B5EF4-FFF2-40B4-BE49-F238E27FC236}">
                <a16:creationId xmlns:a16="http://schemas.microsoft.com/office/drawing/2014/main" id="{0BA23363-83BE-4349-92EA-EE099CAC8637}"/>
              </a:ext>
            </a:extLst>
          </p:cNvPr>
          <p:cNvSpPr>
            <a:spLocks noGrp="1"/>
          </p:cNvSpPr>
          <p:nvPr>
            <p:ph type="dt" sz="half" idx="10"/>
          </p:nvPr>
        </p:nvSpPr>
        <p:spPr>
          <a:xfrm>
            <a:off x="458694" y="6416675"/>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5714A52A-BBC9-424C-B7FC-90581F09AFE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5</a:t>
            </a:fld>
            <a:endParaRPr lang="en-US"/>
          </a:p>
        </p:txBody>
      </p:sp>
      <p:pic>
        <p:nvPicPr>
          <p:cNvPr id="20" name="Picture 19" descr="A screenshot of a computer&#10;&#10;Description automatically generated">
            <a:extLst>
              <a:ext uri="{FF2B5EF4-FFF2-40B4-BE49-F238E27FC236}">
                <a16:creationId xmlns:a16="http://schemas.microsoft.com/office/drawing/2014/main" id="{B60F9D25-26C9-CEA2-B2AE-8BB786994FAB}"/>
              </a:ext>
            </a:extLst>
          </p:cNvPr>
          <p:cNvPicPr>
            <a:picLocks noChangeAspect="1"/>
          </p:cNvPicPr>
          <p:nvPr/>
        </p:nvPicPr>
        <p:blipFill>
          <a:blip r:embed="rId2"/>
          <a:stretch>
            <a:fillRect/>
          </a:stretch>
        </p:blipFill>
        <p:spPr>
          <a:xfrm>
            <a:off x="5314000" y="953729"/>
            <a:ext cx="6099131" cy="4950541"/>
          </a:xfrm>
          <a:prstGeom prst="rect">
            <a:avLst/>
          </a:prstGeom>
        </p:spPr>
      </p:pic>
    </p:spTree>
    <p:extLst>
      <p:ext uri="{BB962C8B-B14F-4D97-AF65-F5344CB8AC3E}">
        <p14:creationId xmlns:p14="http://schemas.microsoft.com/office/powerpoint/2010/main" val="206676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B906-F642-857B-66E8-357DF7D984A7}"/>
              </a:ext>
            </a:extLst>
          </p:cNvPr>
          <p:cNvSpPr>
            <a:spLocks noGrp="1"/>
          </p:cNvSpPr>
          <p:nvPr>
            <p:ph type="title"/>
          </p:nvPr>
        </p:nvSpPr>
        <p:spPr>
          <a:xfrm>
            <a:off x="458694" y="144533"/>
            <a:ext cx="5229269" cy="1214949"/>
          </a:xfrm>
        </p:spPr>
        <p:txBody>
          <a:bodyPr/>
          <a:lstStyle/>
          <a:p>
            <a:r>
              <a:rPr lang="en-US">
                <a:cs typeface="Sabon Next LT"/>
              </a:rPr>
              <a:t>Extraction Details</a:t>
            </a:r>
            <a:endParaRPr lang="en-US"/>
          </a:p>
        </p:txBody>
      </p:sp>
      <p:sp>
        <p:nvSpPr>
          <p:cNvPr id="3" name="Content Placeholder 2">
            <a:extLst>
              <a:ext uri="{FF2B5EF4-FFF2-40B4-BE49-F238E27FC236}">
                <a16:creationId xmlns:a16="http://schemas.microsoft.com/office/drawing/2014/main" id="{6A4C17C4-745C-9D0F-5570-A26BB3CEA2AE}"/>
              </a:ext>
            </a:extLst>
          </p:cNvPr>
          <p:cNvSpPr>
            <a:spLocks noGrp="1"/>
          </p:cNvSpPr>
          <p:nvPr>
            <p:ph idx="1"/>
          </p:nvPr>
        </p:nvSpPr>
        <p:spPr>
          <a:xfrm>
            <a:off x="458694" y="1485579"/>
            <a:ext cx="5240066" cy="4930021"/>
          </a:xfrm>
        </p:spPr>
        <p:txBody>
          <a:bodyPr vert="horz" lIns="91440" tIns="45720" rIns="91440" bIns="45720" rtlCol="0" anchor="t">
            <a:noAutofit/>
          </a:bodyPr>
          <a:lstStyle/>
          <a:p>
            <a:r>
              <a:rPr lang="en-US" sz="2000">
                <a:latin typeface="Calibri"/>
                <a:cs typeface="Calibri"/>
              </a:rPr>
              <a:t>Websites used for extracting plant information:</a:t>
            </a:r>
          </a:p>
          <a:p>
            <a:pPr lvl="1">
              <a:buFont typeface="Courier New" panose="020B0604020202020204" pitchFamily="34" charset="0"/>
              <a:buChar char="o"/>
            </a:pPr>
            <a:r>
              <a:rPr lang="en-US" sz="2000">
                <a:latin typeface="Calibri"/>
                <a:cs typeface="Calibri"/>
                <a:hlinkClick r:id="rId2"/>
              </a:rPr>
              <a:t>India Flora Online</a:t>
            </a:r>
            <a:endParaRPr lang="en-US" sz="2000">
              <a:latin typeface="Calibri"/>
              <a:cs typeface="Calibri"/>
            </a:endParaRPr>
          </a:p>
          <a:p>
            <a:pPr lvl="1">
              <a:buFont typeface="Courier New" panose="020B0604020202020204" pitchFamily="34" charset="0"/>
              <a:buChar char="o"/>
            </a:pPr>
            <a:r>
              <a:rPr lang="en-US" sz="2000">
                <a:latin typeface="Calibri"/>
                <a:ea typeface="+mn-lt"/>
                <a:cs typeface="+mn-lt"/>
                <a:hlinkClick r:id="rId3"/>
              </a:rPr>
              <a:t>India Plants</a:t>
            </a:r>
            <a:endParaRPr lang="en-US" sz="2000">
              <a:latin typeface="Calibri"/>
              <a:ea typeface="+mn-lt"/>
              <a:cs typeface="+mn-lt"/>
            </a:endParaRPr>
          </a:p>
          <a:p>
            <a:pPr lvl="1">
              <a:buFont typeface="Courier New" panose="020B0604020202020204" pitchFamily="34" charset="0"/>
              <a:buChar char="o"/>
            </a:pPr>
            <a:r>
              <a:rPr lang="en-US" sz="2000">
                <a:latin typeface="Calibri"/>
                <a:ea typeface="+mn-lt"/>
                <a:cs typeface="+mn-lt"/>
                <a:hlinkClick r:id="rId4"/>
              </a:rPr>
              <a:t>IMPPAT: Indian Medicinal Plants, Phytochemistry And Therapeutics</a:t>
            </a:r>
            <a:endParaRPr lang="en-US" sz="2000">
              <a:latin typeface="Calibri"/>
              <a:ea typeface="+mn-lt"/>
              <a:cs typeface="+mn-lt"/>
            </a:endParaRPr>
          </a:p>
          <a:p>
            <a:pPr lvl="1">
              <a:buFont typeface="Courier New" panose="020B0604020202020204" pitchFamily="34" charset="0"/>
              <a:buChar char="o"/>
            </a:pPr>
            <a:r>
              <a:rPr lang="en-US" sz="2000">
                <a:latin typeface="Calibri"/>
                <a:ea typeface="+mn-lt"/>
                <a:cs typeface="+mn-lt"/>
              </a:rPr>
              <a:t>Images were extracted from multiple websites using google search engine</a:t>
            </a:r>
            <a:endParaRPr lang="en-US" sz="2000">
              <a:latin typeface="Calibri"/>
              <a:cs typeface="Calibri"/>
            </a:endParaRPr>
          </a:p>
          <a:p>
            <a:r>
              <a:rPr lang="en-US" sz="2000">
                <a:latin typeface="Calibri"/>
                <a:ea typeface="+mn-lt"/>
                <a:cs typeface="Arial"/>
              </a:rPr>
              <a:t>Libraries used for extracting data:</a:t>
            </a:r>
          </a:p>
          <a:p>
            <a:pPr lvl="1">
              <a:buFont typeface="Courier New" panose="020B0604020202020204" pitchFamily="34" charset="0"/>
              <a:buChar char="o"/>
            </a:pPr>
            <a:r>
              <a:rPr lang="en-US" sz="2000" err="1">
                <a:latin typeface="Calibri"/>
                <a:cs typeface="Arial"/>
              </a:rPr>
              <a:t>BeautifulSoup</a:t>
            </a:r>
            <a:endParaRPr lang="en-US" sz="2000">
              <a:latin typeface="Calibri"/>
              <a:cs typeface="Arial"/>
            </a:endParaRPr>
          </a:p>
          <a:p>
            <a:pPr lvl="1">
              <a:buFont typeface="Courier New" panose="020B0604020202020204" pitchFamily="34" charset="0"/>
              <a:buChar char="o"/>
            </a:pPr>
            <a:r>
              <a:rPr lang="en-US" sz="2000">
                <a:latin typeface="Calibri"/>
                <a:cs typeface="Arial"/>
              </a:rPr>
              <a:t>Selenium</a:t>
            </a:r>
          </a:p>
          <a:p>
            <a:pPr lvl="1">
              <a:buFont typeface="Courier New" panose="020B0604020202020204" pitchFamily="34" charset="0"/>
              <a:buChar char="o"/>
            </a:pPr>
            <a:r>
              <a:rPr lang="en-US" sz="2000" err="1">
                <a:latin typeface="Calibri"/>
                <a:ea typeface="+mn-lt"/>
                <a:cs typeface="+mn-lt"/>
              </a:rPr>
              <a:t>urllib</a:t>
            </a:r>
            <a:endParaRPr lang="en-US" sz="2000" err="1">
              <a:latin typeface="Calibri"/>
              <a:cs typeface="Arial"/>
            </a:endParaRPr>
          </a:p>
        </p:txBody>
      </p:sp>
      <p:sp>
        <p:nvSpPr>
          <p:cNvPr id="4" name="Date Placeholder 3">
            <a:extLst>
              <a:ext uri="{FF2B5EF4-FFF2-40B4-BE49-F238E27FC236}">
                <a16:creationId xmlns:a16="http://schemas.microsoft.com/office/drawing/2014/main" id="{3F3E5379-BCA1-F5FE-65A3-EAB917BE684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ADE3EE6-6FB6-1080-BD09-AA836339D8AB}"/>
              </a:ext>
            </a:extLst>
          </p:cNvPr>
          <p:cNvSpPr>
            <a:spLocks noGrp="1"/>
          </p:cNvSpPr>
          <p:nvPr>
            <p:ph type="sldNum" sz="quarter" idx="12"/>
          </p:nvPr>
        </p:nvSpPr>
        <p:spPr/>
        <p:txBody>
          <a:bodyPr/>
          <a:lstStyle/>
          <a:p>
            <a:fld id="{73B850FF-6169-4056-8077-06FFA93A5366}" type="slidenum">
              <a:rPr lang="en-US" smtClean="0"/>
              <a:t>6</a:t>
            </a:fld>
            <a:endParaRPr lang="en-US"/>
          </a:p>
        </p:txBody>
      </p:sp>
      <p:pic>
        <p:nvPicPr>
          <p:cNvPr id="7" name="Picture 6" descr="A screenshot of a plant&#10;&#10;Description automatically generated">
            <a:extLst>
              <a:ext uri="{FF2B5EF4-FFF2-40B4-BE49-F238E27FC236}">
                <a16:creationId xmlns:a16="http://schemas.microsoft.com/office/drawing/2014/main" id="{EB82EF59-677A-F20E-949F-6F639E969CCB}"/>
              </a:ext>
            </a:extLst>
          </p:cNvPr>
          <p:cNvPicPr>
            <a:picLocks noChangeAspect="1"/>
          </p:cNvPicPr>
          <p:nvPr/>
        </p:nvPicPr>
        <p:blipFill>
          <a:blip r:embed="rId5"/>
          <a:stretch>
            <a:fillRect/>
          </a:stretch>
        </p:blipFill>
        <p:spPr>
          <a:xfrm>
            <a:off x="5702710" y="139344"/>
            <a:ext cx="6194323" cy="328550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A15DF63-5D6C-2DBB-7577-8308417D4A29}"/>
              </a:ext>
            </a:extLst>
          </p:cNvPr>
          <p:cNvPicPr>
            <a:picLocks noChangeAspect="1"/>
          </p:cNvPicPr>
          <p:nvPr/>
        </p:nvPicPr>
        <p:blipFill>
          <a:blip r:embed="rId6"/>
          <a:stretch>
            <a:fillRect/>
          </a:stretch>
        </p:blipFill>
        <p:spPr>
          <a:xfrm>
            <a:off x="5702710" y="3646144"/>
            <a:ext cx="6231192" cy="3142196"/>
          </a:xfrm>
          <a:prstGeom prst="rect">
            <a:avLst/>
          </a:prstGeom>
        </p:spPr>
      </p:pic>
    </p:spTree>
    <p:extLst>
      <p:ext uri="{BB962C8B-B14F-4D97-AF65-F5344CB8AC3E}">
        <p14:creationId xmlns:p14="http://schemas.microsoft.com/office/powerpoint/2010/main" val="181325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B906-F642-857B-66E8-357DF7D984A7}"/>
              </a:ext>
            </a:extLst>
          </p:cNvPr>
          <p:cNvSpPr>
            <a:spLocks noGrp="1"/>
          </p:cNvSpPr>
          <p:nvPr>
            <p:ph type="title"/>
          </p:nvPr>
        </p:nvSpPr>
        <p:spPr>
          <a:xfrm>
            <a:off x="249759" y="378050"/>
            <a:ext cx="4024816" cy="1337853"/>
          </a:xfrm>
        </p:spPr>
        <p:txBody>
          <a:bodyPr>
            <a:normAutofit fontScale="90000"/>
          </a:bodyPr>
          <a:lstStyle/>
          <a:p>
            <a:r>
              <a:rPr lang="en-US">
                <a:cs typeface="Sabon Next LT"/>
              </a:rPr>
              <a:t>Scraping - Plant </a:t>
            </a:r>
            <a:br>
              <a:rPr lang="en-US">
                <a:cs typeface="Sabon Next LT"/>
              </a:rPr>
            </a:br>
            <a:r>
              <a:rPr lang="en-US">
                <a:cs typeface="Sabon Next LT"/>
              </a:rPr>
              <a:t>Data</a:t>
            </a:r>
            <a:endParaRPr lang="en-US"/>
          </a:p>
        </p:txBody>
      </p:sp>
      <p:pic>
        <p:nvPicPr>
          <p:cNvPr id="7" name="Content Placeholder 6" descr="A screenshot of a computer program&#10;&#10;Description automatically generated">
            <a:extLst>
              <a:ext uri="{FF2B5EF4-FFF2-40B4-BE49-F238E27FC236}">
                <a16:creationId xmlns:a16="http://schemas.microsoft.com/office/drawing/2014/main" id="{ABD679CB-83A8-798A-6B37-A5CDBA4EE3D9}"/>
              </a:ext>
            </a:extLst>
          </p:cNvPr>
          <p:cNvPicPr>
            <a:picLocks noGrp="1" noChangeAspect="1"/>
          </p:cNvPicPr>
          <p:nvPr>
            <p:ph idx="1"/>
          </p:nvPr>
        </p:nvPicPr>
        <p:blipFill>
          <a:blip r:embed="rId2"/>
          <a:stretch>
            <a:fillRect/>
          </a:stretch>
        </p:blipFill>
        <p:spPr>
          <a:xfrm>
            <a:off x="-410" y="2318861"/>
            <a:ext cx="5809226" cy="4533924"/>
          </a:xfrm>
        </p:spPr>
      </p:pic>
      <p:sp>
        <p:nvSpPr>
          <p:cNvPr id="4" name="Date Placeholder 3">
            <a:extLst>
              <a:ext uri="{FF2B5EF4-FFF2-40B4-BE49-F238E27FC236}">
                <a16:creationId xmlns:a16="http://schemas.microsoft.com/office/drawing/2014/main" id="{3F3E5379-BCA1-F5FE-65A3-EAB917BE684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ADE3EE6-6FB6-1080-BD09-AA836339D8AB}"/>
              </a:ext>
            </a:extLst>
          </p:cNvPr>
          <p:cNvSpPr>
            <a:spLocks noGrp="1"/>
          </p:cNvSpPr>
          <p:nvPr>
            <p:ph type="sldNum" sz="quarter" idx="12"/>
          </p:nvPr>
        </p:nvSpPr>
        <p:spPr/>
        <p:txBody>
          <a:bodyPr/>
          <a:lstStyle/>
          <a:p>
            <a:fld id="{73B850FF-6169-4056-8077-06FFA93A5366}" type="slidenum">
              <a:rPr lang="en-US" smtClean="0"/>
              <a:t>7</a:t>
            </a:fld>
            <a:endParaRPr lang="en-US"/>
          </a:p>
        </p:txBody>
      </p:sp>
      <p:pic>
        <p:nvPicPr>
          <p:cNvPr id="8" name="Picture 7" descr="A table with text on it&#10;&#10;Description automatically generated">
            <a:extLst>
              <a:ext uri="{FF2B5EF4-FFF2-40B4-BE49-F238E27FC236}">
                <a16:creationId xmlns:a16="http://schemas.microsoft.com/office/drawing/2014/main" id="{1DA11873-78FF-372A-73A1-D5132D567642}"/>
              </a:ext>
            </a:extLst>
          </p:cNvPr>
          <p:cNvPicPr>
            <a:picLocks noChangeAspect="1"/>
          </p:cNvPicPr>
          <p:nvPr/>
        </p:nvPicPr>
        <p:blipFill>
          <a:blip r:embed="rId3"/>
          <a:stretch>
            <a:fillRect/>
          </a:stretch>
        </p:blipFill>
        <p:spPr>
          <a:xfrm>
            <a:off x="4275827" y="680"/>
            <a:ext cx="7911412" cy="4797484"/>
          </a:xfrm>
          <a:prstGeom prst="rect">
            <a:avLst/>
          </a:prstGeom>
        </p:spPr>
      </p:pic>
      <p:sp>
        <p:nvSpPr>
          <p:cNvPr id="9" name="TextBox 8">
            <a:extLst>
              <a:ext uri="{FF2B5EF4-FFF2-40B4-BE49-F238E27FC236}">
                <a16:creationId xmlns:a16="http://schemas.microsoft.com/office/drawing/2014/main" id="{4635BA26-ACA5-CDBD-41D4-DE1EEC320DA7}"/>
              </a:ext>
            </a:extLst>
          </p:cNvPr>
          <p:cNvSpPr txBox="1"/>
          <p:nvPr/>
        </p:nvSpPr>
        <p:spPr>
          <a:xfrm>
            <a:off x="6099581" y="5150487"/>
            <a:ext cx="593959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ea typeface="Roboto"/>
                <a:cs typeface="Roboto"/>
              </a:rPr>
              <a:t>Displayed is a snippet of data obtained by scraping the India Plant website with BeautifulSoup.</a:t>
            </a:r>
          </a:p>
        </p:txBody>
      </p:sp>
    </p:spTree>
    <p:extLst>
      <p:ext uri="{BB962C8B-B14F-4D97-AF65-F5344CB8AC3E}">
        <p14:creationId xmlns:p14="http://schemas.microsoft.com/office/powerpoint/2010/main" val="3495756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C9-365A-47FF-90E1-6016251BBD01}"/>
              </a:ext>
            </a:extLst>
          </p:cNvPr>
          <p:cNvSpPr>
            <a:spLocks noGrp="1"/>
          </p:cNvSpPr>
          <p:nvPr>
            <p:ph type="title"/>
          </p:nvPr>
        </p:nvSpPr>
        <p:spPr>
          <a:xfrm>
            <a:off x="1143000" y="990599"/>
            <a:ext cx="4953000" cy="1577488"/>
          </a:xfrm>
        </p:spPr>
        <p:txBody>
          <a:bodyPr/>
          <a:lstStyle/>
          <a:p>
            <a:r>
              <a:rPr lang="en-US">
                <a:cs typeface="Sabon Next LT"/>
              </a:rPr>
              <a:t>Data Preprocessing and EDA</a:t>
            </a:r>
          </a:p>
        </p:txBody>
      </p:sp>
      <p:sp>
        <p:nvSpPr>
          <p:cNvPr id="3" name="Content Placeholder 2">
            <a:extLst>
              <a:ext uri="{FF2B5EF4-FFF2-40B4-BE49-F238E27FC236}">
                <a16:creationId xmlns:a16="http://schemas.microsoft.com/office/drawing/2014/main" id="{186DD3DD-072F-4103-B534-27A7CD671D9A}"/>
              </a:ext>
            </a:extLst>
          </p:cNvPr>
          <p:cNvSpPr>
            <a:spLocks noGrp="1"/>
          </p:cNvSpPr>
          <p:nvPr>
            <p:ph idx="1"/>
          </p:nvPr>
        </p:nvSpPr>
        <p:spPr>
          <a:xfrm>
            <a:off x="1143000" y="2775154"/>
            <a:ext cx="4953000" cy="3092245"/>
          </a:xfrm>
        </p:spPr>
        <p:txBody>
          <a:bodyPr vert="horz" lIns="91440" tIns="45720" rIns="91440" bIns="45720" rtlCol="0" anchor="t">
            <a:normAutofit/>
          </a:bodyPr>
          <a:lstStyle/>
          <a:p>
            <a:r>
              <a:rPr lang="en-US" sz="2200">
                <a:latin typeface="Calibri"/>
                <a:ea typeface="Roboto"/>
                <a:cs typeface="Roboto"/>
              </a:rPr>
              <a:t>Transformed categorical columns into one-hot encoding for efficient processing. </a:t>
            </a:r>
            <a:endParaRPr lang="en-US" sz="2200">
              <a:latin typeface="Calibri"/>
              <a:ea typeface="Roboto"/>
              <a:cs typeface="Calibri"/>
            </a:endParaRPr>
          </a:p>
          <a:p>
            <a:r>
              <a:rPr lang="en-US" sz="2200">
                <a:latin typeface="Calibri"/>
                <a:ea typeface="Roboto"/>
                <a:cs typeface="Roboto"/>
              </a:rPr>
              <a:t>Utilized TF-IDF (Term Frequency-Inverse Document Frequency) on textual data for feature extraction and exploration.</a:t>
            </a:r>
            <a:endParaRPr lang="en-US" sz="2200">
              <a:latin typeface="Calibri"/>
              <a:cs typeface="Calibri"/>
            </a:endParaRPr>
          </a:p>
        </p:txBody>
      </p:sp>
      <p:sp>
        <p:nvSpPr>
          <p:cNvPr id="4" name="Date Placeholder 3">
            <a:extLst>
              <a:ext uri="{FF2B5EF4-FFF2-40B4-BE49-F238E27FC236}">
                <a16:creationId xmlns:a16="http://schemas.microsoft.com/office/drawing/2014/main" id="{E88686C7-C736-4CA1-84E6-AAAD3ABFE9DC}"/>
              </a:ext>
            </a:extLst>
          </p:cNvPr>
          <p:cNvSpPr>
            <a:spLocks noGrp="1"/>
          </p:cNvSpPr>
          <p:nvPr>
            <p:ph type="dt" sz="half" idx="10"/>
          </p:nvPr>
        </p:nvSpPr>
        <p:spPr>
          <a:xfrm>
            <a:off x="458694" y="6416675"/>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3C2688BC-7E88-411A-A72F-BA96A981DF64}"/>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8</a:t>
            </a:fld>
            <a:endParaRPr lang="en-US"/>
          </a:p>
        </p:txBody>
      </p:sp>
      <p:pic>
        <p:nvPicPr>
          <p:cNvPr id="22" name="Picture Placeholder 21">
            <a:extLst>
              <a:ext uri="{FF2B5EF4-FFF2-40B4-BE49-F238E27FC236}">
                <a16:creationId xmlns:a16="http://schemas.microsoft.com/office/drawing/2014/main" id="{959B688D-56AE-A2C2-2458-21B733389FE4}"/>
              </a:ext>
            </a:extLst>
          </p:cNvPr>
          <p:cNvPicPr>
            <a:picLocks noGrp="1" noChangeAspect="1"/>
          </p:cNvPicPr>
          <p:nvPr>
            <p:ph type="pic" sz="quarter" idx="13"/>
          </p:nvPr>
        </p:nvPicPr>
        <p:blipFill>
          <a:blip r:embed="rId2"/>
          <a:srcRect l="4315" r="4315"/>
          <a:stretch/>
        </p:blipFill>
        <p:spPr/>
      </p:pic>
      <p:pic>
        <p:nvPicPr>
          <p:cNvPr id="23" name="Picture Placeholder 22" descr="A pie chart with different colored circles&#10;&#10;Description automatically generated">
            <a:extLst>
              <a:ext uri="{FF2B5EF4-FFF2-40B4-BE49-F238E27FC236}">
                <a16:creationId xmlns:a16="http://schemas.microsoft.com/office/drawing/2014/main" id="{C86C8A3A-7814-4263-2391-CCB28D4C81B6}"/>
              </a:ext>
            </a:extLst>
          </p:cNvPr>
          <p:cNvPicPr>
            <a:picLocks noGrp="1" noChangeAspect="1"/>
          </p:cNvPicPr>
          <p:nvPr>
            <p:ph type="pic" sz="quarter" idx="14"/>
          </p:nvPr>
        </p:nvPicPr>
        <p:blipFill>
          <a:blip r:embed="rId3"/>
          <a:srcRect t="21942" b="21942"/>
          <a:stretch/>
        </p:blipFill>
        <p:spPr/>
      </p:pic>
    </p:spTree>
    <p:extLst>
      <p:ext uri="{BB962C8B-B14F-4D97-AF65-F5344CB8AC3E}">
        <p14:creationId xmlns:p14="http://schemas.microsoft.com/office/powerpoint/2010/main" val="220515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4C17C4-745C-9D0F-5570-A26BB3CEA2AE}"/>
              </a:ext>
            </a:extLst>
          </p:cNvPr>
          <p:cNvSpPr>
            <a:spLocks noGrp="1"/>
          </p:cNvSpPr>
          <p:nvPr>
            <p:ph idx="1"/>
          </p:nvPr>
        </p:nvSpPr>
        <p:spPr>
          <a:xfrm>
            <a:off x="458694" y="960956"/>
            <a:ext cx="11274612" cy="5458505"/>
          </a:xfrm>
        </p:spPr>
        <p:txBody>
          <a:bodyPr vert="horz" lIns="91440" tIns="45720" rIns="91440" bIns="45720" rtlCol="0" anchor="t">
            <a:normAutofit/>
          </a:bodyPr>
          <a:lstStyle/>
          <a:p>
            <a:pPr marL="0" indent="0">
              <a:buNone/>
            </a:pPr>
            <a:r>
              <a:rPr lang="en-US" sz="2600">
                <a:latin typeface="Sabon Next LT"/>
                <a:ea typeface="+mn-lt"/>
                <a:cs typeface="+mn-lt"/>
              </a:rPr>
              <a:t>Multi-Label Categorical Data :</a:t>
            </a:r>
            <a:endParaRPr lang="en-US" sz="2600">
              <a:latin typeface="Sabon Next LT"/>
              <a:cs typeface="Sabon Next LT"/>
            </a:endParaRPr>
          </a:p>
          <a:p>
            <a:r>
              <a:rPr lang="en-US" sz="2200">
                <a:solidFill>
                  <a:srgbClr val="000000"/>
                </a:solidFill>
                <a:latin typeface="Calibri"/>
                <a:ea typeface="Roboto"/>
                <a:cs typeface="Calibri"/>
              </a:rPr>
              <a:t>We consolidated similar categorical columns and applied one-hot encoding to the entire categorical feature set.</a:t>
            </a:r>
            <a:r>
              <a:rPr lang="en-US" sz="2400">
                <a:latin typeface="Calibri"/>
                <a:ea typeface="+mn-lt"/>
                <a:cs typeface="+mn-lt"/>
              </a:rPr>
              <a:t> </a:t>
            </a:r>
            <a:endParaRPr lang="en-US">
              <a:latin typeface="Avenir Next LT Pro"/>
              <a:ea typeface="+mn-lt"/>
              <a:cs typeface="+mn-lt"/>
            </a:endParaRPr>
          </a:p>
          <a:p>
            <a:pPr marL="0" indent="0">
              <a:buNone/>
            </a:pPr>
            <a:endParaRPr lang="en-US" sz="2000">
              <a:ea typeface="+mn-lt"/>
              <a:cs typeface="+mn-lt"/>
            </a:endParaRPr>
          </a:p>
          <a:p>
            <a:pPr marL="0" indent="0">
              <a:buNone/>
            </a:pPr>
            <a:endParaRPr lang="en-US" sz="2000">
              <a:latin typeface="Avenir Next LT Pro"/>
              <a:cs typeface="Sabon Next LT"/>
            </a:endParaRPr>
          </a:p>
          <a:p>
            <a:pPr marL="0" indent="0">
              <a:buNone/>
            </a:pPr>
            <a:endParaRPr lang="en-US" sz="2000">
              <a:latin typeface="Avenir Next LT Pro"/>
              <a:cs typeface="Sabon Next LT"/>
            </a:endParaRPr>
          </a:p>
        </p:txBody>
      </p:sp>
      <p:sp>
        <p:nvSpPr>
          <p:cNvPr id="4" name="Date Placeholder 3">
            <a:extLst>
              <a:ext uri="{FF2B5EF4-FFF2-40B4-BE49-F238E27FC236}">
                <a16:creationId xmlns:a16="http://schemas.microsoft.com/office/drawing/2014/main" id="{3F3E5379-BCA1-F5FE-65A3-EAB917BE684B}"/>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58815030-B062-2FB4-C92F-E6948D85015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ADE3EE6-6FB6-1080-BD09-AA836339D8AB}"/>
              </a:ext>
            </a:extLst>
          </p:cNvPr>
          <p:cNvSpPr>
            <a:spLocks noGrp="1"/>
          </p:cNvSpPr>
          <p:nvPr>
            <p:ph type="sldNum" sz="quarter" idx="12"/>
          </p:nvPr>
        </p:nvSpPr>
        <p:spPr/>
        <p:txBody>
          <a:bodyPr/>
          <a:lstStyle/>
          <a:p>
            <a:fld id="{73B850FF-6169-4056-8077-06FFA93A5366}" type="slidenum">
              <a:rPr lang="en-US" smtClean="0"/>
              <a:t>9</a:t>
            </a:fld>
            <a:endParaRPr lang="en-US"/>
          </a:p>
        </p:txBody>
      </p:sp>
      <p:sp>
        <p:nvSpPr>
          <p:cNvPr id="11" name="Title 1">
            <a:extLst>
              <a:ext uri="{FF2B5EF4-FFF2-40B4-BE49-F238E27FC236}">
                <a16:creationId xmlns:a16="http://schemas.microsoft.com/office/drawing/2014/main" id="{B866A7F6-4D1E-5F31-F11F-82CDA11B914E}"/>
              </a:ext>
            </a:extLst>
          </p:cNvPr>
          <p:cNvSpPr>
            <a:spLocks noGrp="1"/>
          </p:cNvSpPr>
          <p:nvPr>
            <p:ph type="title"/>
          </p:nvPr>
        </p:nvSpPr>
        <p:spPr>
          <a:xfrm>
            <a:off x="458788" y="130629"/>
            <a:ext cx="11280094" cy="997975"/>
          </a:xfrm>
        </p:spPr>
        <p:txBody>
          <a:bodyPr vert="horz" lIns="91440" tIns="45720" rIns="91440" bIns="45720" rtlCol="0" anchor="ctr">
            <a:noAutofit/>
          </a:bodyPr>
          <a:lstStyle/>
          <a:p>
            <a:r>
              <a:rPr lang="en-US" sz="3200" b="1">
                <a:cs typeface="Sabon Next LT"/>
              </a:rPr>
              <a:t>Data Preprocessing</a:t>
            </a:r>
          </a:p>
        </p:txBody>
      </p:sp>
      <p:pic>
        <p:nvPicPr>
          <p:cNvPr id="7" name="Picture 6" descr="A screenshot of a computer program&#10;&#10;Description automatically generated">
            <a:extLst>
              <a:ext uri="{FF2B5EF4-FFF2-40B4-BE49-F238E27FC236}">
                <a16:creationId xmlns:a16="http://schemas.microsoft.com/office/drawing/2014/main" id="{42D123DE-FAE9-9F1B-BFA9-1C51C3B9C388}"/>
              </a:ext>
            </a:extLst>
          </p:cNvPr>
          <p:cNvPicPr>
            <a:picLocks noChangeAspect="1"/>
          </p:cNvPicPr>
          <p:nvPr/>
        </p:nvPicPr>
        <p:blipFill>
          <a:blip r:embed="rId2"/>
          <a:stretch>
            <a:fillRect/>
          </a:stretch>
        </p:blipFill>
        <p:spPr>
          <a:xfrm>
            <a:off x="454742" y="2483671"/>
            <a:ext cx="10483644" cy="4115204"/>
          </a:xfrm>
          <a:prstGeom prst="rect">
            <a:avLst/>
          </a:prstGeom>
        </p:spPr>
      </p:pic>
    </p:spTree>
    <p:extLst>
      <p:ext uri="{BB962C8B-B14F-4D97-AF65-F5344CB8AC3E}">
        <p14:creationId xmlns:p14="http://schemas.microsoft.com/office/powerpoint/2010/main" val="193537070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_win32_JB_SL_v2.potx" id="{ADBA094C-A0EC-4C0A-B446-BFAC587CD452}" vid="{5D925AC9-0F62-4DD1-AF7D-A39A21A96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41D0F8-A96E-436B-B6A7-2AFF6F30F99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8EF3A0-5A01-4576-8764-452FD3A2CB7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41377AF-B80E-4F93-8088-50DE225F345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Dappled design</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DappledVTI</vt:lpstr>
      <vt:lpstr>FLORA GENIE</vt:lpstr>
      <vt:lpstr>Introduction</vt:lpstr>
      <vt:lpstr>Workflow</vt:lpstr>
      <vt:lpstr>Pipeline</vt:lpstr>
      <vt:lpstr>Data Extraction</vt:lpstr>
      <vt:lpstr>Extraction Details</vt:lpstr>
      <vt:lpstr>Scraping - Plant  Data</vt:lpstr>
      <vt:lpstr>Data Preprocessing and EDA</vt:lpstr>
      <vt:lpstr>Data Preprocessing</vt:lpstr>
      <vt:lpstr>PowerPoint Presentation</vt:lpstr>
      <vt:lpstr>Data Preprocessing</vt:lpstr>
      <vt:lpstr>EDA</vt:lpstr>
      <vt:lpstr>PowerPoint Presentation</vt:lpstr>
      <vt:lpstr>Algorithm Implementations</vt:lpstr>
      <vt:lpstr>Spectral Clustering</vt:lpstr>
      <vt:lpstr>PowerPoint Presentation</vt:lpstr>
      <vt:lpstr>KMeans  Clustering</vt:lpstr>
      <vt:lpstr>Optimal clusters were found to be 36 with an average silhouette score of 0.2095814612591566</vt:lpstr>
      <vt:lpstr>PowerPoint Presentation</vt:lpstr>
      <vt:lpstr>KMeans++ Clustering</vt:lpstr>
      <vt:lpstr>Optimal clusters were found to be 36 with an average silhouette score of 0.2095814612591566</vt:lpstr>
      <vt:lpstr>PowerPoint Presentation</vt:lpstr>
      <vt:lpstr>Hierarchical Clustering</vt:lpstr>
      <vt:lpstr>From Dendrogram we observe distinct clusters in the data at y = 4.3</vt:lpstr>
      <vt:lpstr>Comparison</vt:lpstr>
      <vt:lpstr>Similarity Metrics</vt:lpstr>
      <vt:lpstr>Recommendations</vt:lpstr>
      <vt:lpstr>Application</vt:lpstr>
      <vt:lpstr>PowerPoint Presentation</vt:lpstr>
      <vt:lpstr>PowerPoint Presentation</vt:lpstr>
      <vt:lpstr>PowerPoint Presentation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Anjali J Kumar</dc:creator>
  <cp:revision>1</cp:revision>
  <dcterms:created xsi:type="dcterms:W3CDTF">2024-04-30T05:40:06Z</dcterms:created>
  <dcterms:modified xsi:type="dcterms:W3CDTF">2024-05-04T04:59:31Z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